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629" r:id="rId12"/>
    <p:sldId id="727" r:id="rId13"/>
    <p:sldId id="630" r:id="rId14"/>
    <p:sldId id="694" r:id="rId15"/>
    <p:sldId id="695" r:id="rId16"/>
    <p:sldId id="696" r:id="rId17"/>
    <p:sldId id="631" r:id="rId18"/>
    <p:sldId id="633" r:id="rId19"/>
    <p:sldId id="636" r:id="rId20"/>
    <p:sldId id="665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32" r:id="rId29"/>
    <p:sldId id="647" r:id="rId30"/>
    <p:sldId id="649" r:id="rId31"/>
    <p:sldId id="650" r:id="rId32"/>
    <p:sldId id="651" r:id="rId33"/>
    <p:sldId id="652" r:id="rId34"/>
    <p:sldId id="653" r:id="rId35"/>
    <p:sldId id="654" r:id="rId36"/>
    <p:sldId id="725" r:id="rId37"/>
    <p:sldId id="728" r:id="rId38"/>
    <p:sldId id="726" r:id="rId39"/>
    <p:sldId id="715" r:id="rId40"/>
    <p:sldId id="717" r:id="rId41"/>
    <p:sldId id="719" r:id="rId42"/>
    <p:sldId id="720" r:id="rId43"/>
    <p:sldId id="721" r:id="rId44"/>
    <p:sldId id="722" r:id="rId45"/>
    <p:sldId id="655" r:id="rId46"/>
    <p:sldId id="656" r:id="rId47"/>
    <p:sldId id="282" r:id="rId4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76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94060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6042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17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31254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840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0053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623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80674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140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7784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8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EB94863-2FAD-414E-8DE9-5F8C8FAAC839}"/>
              </a:ext>
            </a:extLst>
          </p:cNvPr>
          <p:cNvSpPr txBox="1"/>
          <p:nvPr/>
        </p:nvSpPr>
        <p:spPr>
          <a:xfrm>
            <a:off x="646448" y="6268670"/>
            <a:ext cx="78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https://unipython.com/uso-de-expresiones-regulares-en-python/</a:t>
            </a:r>
          </a:p>
        </p:txBody>
      </p:sp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647700" y="6083232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un objeto iterador con las coincidencias encontradas.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9AC1B-6FDA-4378-B166-FA123DB1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99736"/>
            <a:ext cx="7848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" y="2801300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22C458-4B38-4A82-B0DB-FB6DE2C52C32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56B13C-69C6-4D2C-B78C-D3C96BCCAA66}"/>
              </a:ext>
            </a:extLst>
          </p:cNvPr>
          <p:cNvSpPr txBox="1"/>
          <p:nvPr/>
        </p:nvSpPr>
        <p:spPr>
          <a:xfrm>
            <a:off x="683568" y="14127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3FB26-AAEE-4512-8152-582C6C8E3508}"/>
              </a:ext>
            </a:extLst>
          </p:cNvPr>
          <p:cNvSpPr txBox="1"/>
          <p:nvPr/>
        </p:nvSpPr>
        <p:spPr>
          <a:xfrm>
            <a:off x="891027" y="1744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12474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7044" y="1824628"/>
            <a:ext cx="7806545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55577" y="5117786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6"/>
            <a:ext cx="8601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1" y="2924944"/>
            <a:ext cx="8362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32480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289722" y="2113447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4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71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3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30" y="2924944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1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9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una fecha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D2CCFA-A4AB-47EC-99DD-3AF67E09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28818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6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1012776" y="1628800"/>
            <a:ext cx="7015608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2935"/>
            <a:ext cx="5276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724744" y="1628800"/>
            <a:ext cx="75196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35"/>
            <a:ext cx="5276850" cy="305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E1B80F-A0E3-46EE-A93D-BE1154F7E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9" y="3121355"/>
            <a:ext cx="3248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44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513922" y="1580725"/>
            <a:ext cx="7730485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DB1C7C-898D-4D84-B18C-5E00E586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97266"/>
            <a:ext cx="6370288" cy="32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0" y="1502229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Encontrar la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lista de los nombres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propios de la siguiente oración: “María y  Andrés tienen 3 hijos,  </a:t>
            </a:r>
            <a:r>
              <a:rPr lang="es-ES" sz="1600" dirty="0">
                <a:solidFill>
                  <a:srgbClr val="333333"/>
                </a:solidFill>
              </a:rPr>
              <a:t>Juan, quien tiene 16 años, Marcela de 10 y Daniel de 5”.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05C739-BC0C-4A0F-B2A6-9A9A7F4C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11510"/>
            <a:ext cx="7740352" cy="34600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A2B28B-61A1-4F41-B190-4444965564B0}"/>
              </a:ext>
            </a:extLst>
          </p:cNvPr>
          <p:cNvSpPr txBox="1"/>
          <p:nvPr/>
        </p:nvSpPr>
        <p:spPr>
          <a:xfrm>
            <a:off x="1169368" y="855386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Lista de nombres propios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590990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721245" y="1412155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 archivo de texto contiene una lista de personas con su información de tipo de sangre y RH. </a:t>
            </a:r>
            <a:r>
              <a:rPr lang="es-ES" sz="1600" dirty="0">
                <a:solidFill>
                  <a:srgbClr val="333333"/>
                </a:solidFill>
              </a:rPr>
              <a:t>Obtener la lista de personas de tipo </a:t>
            </a:r>
            <a:r>
              <a:rPr lang="es-ES" sz="1600" b="1" dirty="0">
                <a:solidFill>
                  <a:srgbClr val="333333"/>
                </a:solidFill>
              </a:rPr>
              <a:t>O+</a:t>
            </a:r>
            <a:r>
              <a:rPr lang="es-ES" sz="1600" dirty="0">
                <a:solidFill>
                  <a:srgbClr val="333333"/>
                </a:solidFill>
              </a:rPr>
              <a:t>. 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92336-EFC6-4183-8BDF-A966992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09611"/>
            <a:ext cx="5210618" cy="34835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D919FA-0980-4930-A7DF-E8896947AECB}"/>
              </a:ext>
            </a:extLst>
          </p:cNvPr>
          <p:cNvSpPr txBox="1"/>
          <p:nvPr/>
        </p:nvSpPr>
        <p:spPr>
          <a:xfrm>
            <a:off x="1169368" y="855386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Lista de personas con tipo de sangre 0+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11356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47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8550</TotalTime>
  <Words>1645</Words>
  <Application>Microsoft Office PowerPoint</Application>
  <PresentationFormat>Presentación en pantalla (4:3)</PresentationFormat>
  <Paragraphs>246</Paragraphs>
  <Slides>47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2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Método finditer()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Metacaracteres</vt:lpstr>
      <vt:lpstr>Metacaracteres</vt:lpstr>
      <vt:lpstr>Metacaracteres</vt:lpstr>
      <vt:lpstr>Flags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297</cp:revision>
  <dcterms:created xsi:type="dcterms:W3CDTF">2013-06-24T20:15:42Z</dcterms:created>
  <dcterms:modified xsi:type="dcterms:W3CDTF">2022-08-28T02:49:45Z</dcterms:modified>
</cp:coreProperties>
</file>