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322A0-B3A5-4F40-A019-5757C0AAE9A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3277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Presentación de PowerPoint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2022-08-11T14:20:06Z</dcterms:modified>
</cp:coreProperties>
</file>