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83" r:id="rId2"/>
    <p:sldId id="324" r:id="rId3"/>
    <p:sldId id="325" r:id="rId4"/>
    <p:sldId id="326" r:id="rId5"/>
    <p:sldId id="327" r:id="rId6"/>
    <p:sldId id="328" r:id="rId7"/>
    <p:sldId id="259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657" autoAdjust="0"/>
  </p:normalViewPr>
  <p:slideViewPr>
    <p:cSldViewPr>
      <p:cViewPr>
        <p:scale>
          <a:sx n="70" d="100"/>
          <a:sy n="70" d="100"/>
        </p:scale>
        <p:origin x="32" y="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0094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0041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386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377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52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448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27101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3928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5387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9038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8656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2453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225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3084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18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19/08/2022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f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Diccionarios y Tuplas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FF3639-457C-4E56-9B67-B96B04565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27" y="3140968"/>
            <a:ext cx="4545789" cy="28231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BAFA35F-C11B-4B08-A294-DA8C5325E232}"/>
              </a:ext>
            </a:extLst>
          </p:cNvPr>
          <p:cNvSpPr txBox="1">
            <a:spLocks/>
          </p:cNvSpPr>
          <p:nvPr/>
        </p:nvSpPr>
        <p:spPr>
          <a:xfrm>
            <a:off x="611560" y="332656"/>
            <a:ext cx="799288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3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acceder a cada uno de los elementos de una lista dentro de un diccionario, usamos los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índices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E42CDF1-5E08-4367-B01F-3DE46D4CE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08920"/>
            <a:ext cx="7414622" cy="2160240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35C5C66F-D552-4235-AD84-69FDEF5D6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095" y="486916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80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783589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4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recorrer todo el diccionario, podemos utilizar el ciclo </a:t>
            </a: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370B9BD-9B9D-404A-90B5-8BAEF192B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4" y="2663788"/>
            <a:ext cx="7890970" cy="2232248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FEE41141-685A-46C2-B54A-9A0BE63A0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43" y="4860440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962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items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Devuelve una lista de tuplas, cada tupla se compone de dos elementos: el primero es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su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977B00-3CF3-4415-BFD2-E3F91AA8B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7" y="3429000"/>
            <a:ext cx="8279739" cy="1512168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041435B6-2F1A-4756-863D-9DC1FA44EE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509" y="5013176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7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values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Retorna una lista de elementos, que serán los valores de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658DB07-F5FF-43AC-BB9E-8282A293E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1" y="3212976"/>
            <a:ext cx="8049383" cy="1860713"/>
          </a:xfrm>
          <a:prstGeom prst="rect">
            <a:avLst/>
          </a:prstGeom>
        </p:spPr>
      </p:pic>
      <p:pic>
        <p:nvPicPr>
          <p:cNvPr id="11" name="Imagen 10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637CC95D-5638-4288-A9FD-08710F16A9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5095190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clear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Elimina todos los elementos del diccionario dejándolo vacío.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949077-86CF-4E3A-851A-262D90096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33" y="3212976"/>
            <a:ext cx="7899759" cy="1800200"/>
          </a:xfrm>
          <a:prstGeom prst="rect">
            <a:avLst/>
          </a:prstGeom>
        </p:spPr>
      </p:pic>
      <p:pic>
        <p:nvPicPr>
          <p:cNvPr id="6" name="Imagen 5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03E07F4-C217-4AF5-BAAC-31537844B2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584" y="4905164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devuelve el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la clave. Si no lo encuentra, devuelve un objeto </a:t>
            </a:r>
            <a:r>
              <a:rPr lang="es-ES" sz="23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None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93183C-1994-4D5E-8DB4-8AF5096E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838" y="3212976"/>
            <a:ext cx="8140756" cy="1843581"/>
          </a:xfrm>
          <a:prstGeom prst="rect">
            <a:avLst/>
          </a:prstGeom>
        </p:spPr>
      </p:pic>
      <p:pic>
        <p:nvPicPr>
          <p:cNvPr id="10" name="Imagen 9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71011B36-C108-495C-A573-BB870CAF17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527" y="4941168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8" y="1340768"/>
            <a:ext cx="8140756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setdefault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Nos sirve para agregar un nuevo elemento a un diccionario.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2B8FA2-54D9-4F76-B1B7-96E69FBF7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7" y="2720687"/>
            <a:ext cx="7776865" cy="1416625"/>
          </a:xfrm>
          <a:prstGeom prst="rect">
            <a:avLst/>
          </a:prstGeom>
        </p:spPr>
      </p:pic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110" y="4797152"/>
            <a:ext cx="1971067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67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41176" y="1241615"/>
            <a:ext cx="8140756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pop()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Recibe como parámetro una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elimina esta y devuelve su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Métodos de los diccionarios</a:t>
            </a:r>
          </a:p>
        </p:txBody>
      </p:sp>
      <p:pic>
        <p:nvPicPr>
          <p:cNvPr id="8" name="Imagen 7" descr="Un 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83303D3-5AD9-4516-B5C4-B1F6CF603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5397736"/>
            <a:ext cx="1971067" cy="122413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14665A0-A08D-4B9C-88E9-CAE880B3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54" y="2996952"/>
            <a:ext cx="8280400" cy="212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" sz="23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tupla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que puede almacenar varios elementos de distintos tipos, pero una vez declarada, no se puede modificar. Le llamamos una estructura *inmutable*.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912440" y="4077072"/>
            <a:ext cx="8052048" cy="772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t2 = ('a', 1, 2.1, [1, 2, 3])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87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62000" y="1743705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 tamaño está dado por la función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7F4FA51-1246-48B6-AF89-E9FBB4B95B64}"/>
              </a:ext>
            </a:extLst>
          </p:cNvPr>
          <p:cNvSpPr txBox="1"/>
          <p:nvPr/>
        </p:nvSpPr>
        <p:spPr>
          <a:xfrm>
            <a:off x="1475656" y="2699304"/>
            <a:ext cx="2513856" cy="836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 = (1, 2, 3)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2000" b="1" dirty="0" err="1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s-MX" sz="20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(t)</a:t>
            </a:r>
            <a:endParaRPr lang="es-MX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Imagen 9" descr="Diagrama&#10;&#10;Descripción generada automáticamente">
            <a:extLst>
              <a:ext uri="{FF2B5EF4-FFF2-40B4-BE49-F238E27FC236}">
                <a16:creationId xmlns:a16="http://schemas.microsoft.com/office/drawing/2014/main" id="{8C909D77-17C8-4C1E-B92A-9D0EC1336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256" y="3933056"/>
            <a:ext cx="31432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5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62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Tiene algunas funciones básicas como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count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algn="just" eaLnBrk="0" hangingPunct="0">
              <a:lnSpc>
                <a:spcPct val="150000"/>
              </a:lnSpc>
            </a:pP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1165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(1, 1, 1, 2, 2, 2, 3, 3, 3)</a:t>
            </a:r>
            <a:endParaRPr lang="es-MX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nums.count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(2))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Cuenta el numero de elementos que son 2.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nums.index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(3))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#Retorna el índice del primer 3 que encuentra.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37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igualdad de las tuplas se puede evaluar con el operador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==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04392" y="3364967"/>
            <a:ext cx="7862316" cy="768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2, 3) == (1, 2, 3))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True  / Son iguales.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((1, 2) == (1,))          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False / No son iguales</a:t>
            </a:r>
            <a:r>
              <a:rPr lang="es-MX" sz="16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051380-CCF3-40FA-9557-FB6B5017EEE9}"/>
              </a:ext>
            </a:extLst>
          </p:cNvPr>
          <p:cNvSpPr txBox="1"/>
          <p:nvPr/>
        </p:nvSpPr>
        <p:spPr>
          <a:xfrm>
            <a:off x="827584" y="4818835"/>
            <a:ext cx="7488832" cy="82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tuplas se pueden iterar de una manera similar a las listas, pero 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se pueden modificar los valores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950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Tuplas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97F976-7886-4F69-9FC7-79E90B4E2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40" y="1696298"/>
            <a:ext cx="7620000" cy="558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Convertir una estructura en una tupla: </a:t>
            </a:r>
            <a:r>
              <a:rPr lang="es-MX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tuple</a:t>
            </a:r>
            <a:r>
              <a:rPr lang="es-MX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78D3250-287C-4B62-B500-50A4DB01B236}"/>
              </a:ext>
            </a:extLst>
          </p:cNvPr>
          <p:cNvSpPr txBox="1"/>
          <p:nvPr/>
        </p:nvSpPr>
        <p:spPr>
          <a:xfrm>
            <a:off x="814140" y="2780315"/>
            <a:ext cx="6278140" cy="196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[1,2,2,2,3,3,4]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# Generamos una lista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tuple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lst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s-MX" sz="18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# La convertimos a tupla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s-MX" sz="1800" b="1" dirty="0" err="1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tp</a:t>
            </a:r>
            <a:r>
              <a:rPr lang="es-MX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0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889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diccionario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estructura de datos y un tipo de dato en Python que nos permite almacenar cualquier tipo de valor como: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enteros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cadenas</a:t>
            </a:r>
            <a:r>
              <a:rPr lang="es-ES" sz="23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listas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algn="just" eaLnBrk="0" hangingPunct="0">
              <a:lnSpc>
                <a:spcPct val="150000"/>
              </a:lnSpc>
            </a:pPr>
            <a:endParaRPr lang="es-ES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Estos diccionarios nos permiten además identificar cada elemento por una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 (</a:t>
            </a:r>
            <a:r>
              <a:rPr lang="es-ES" sz="23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key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6" name="Imagen 5" descr="Texto, Pizarra&#10;&#10;Descripción generada automáticamente">
            <a:extLst>
              <a:ext uri="{FF2B5EF4-FFF2-40B4-BE49-F238E27FC236}">
                <a16:creationId xmlns:a16="http://schemas.microsoft.com/office/drawing/2014/main" id="{0315F9BE-45FF-4975-8DA6-E2C32DDE2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475" y="4005064"/>
            <a:ext cx="2376264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01621" y="1212103"/>
            <a:ext cx="8140757" cy="2151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definir un diccionario: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encierra el listado de valores entre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llaves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parejas de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separan con 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comas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800100" lvl="1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clave y el valor se separan con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dos puntos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4EEC96F-DB83-4980-9B76-7A08C6F15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925" y="3861048"/>
            <a:ext cx="9152925" cy="1987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diccionario =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{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"nombre"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"Laura"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"edad"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25</a:t>
            </a:r>
            <a:r>
              <a:rPr lang="es-ES" sz="23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                       "materias"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["Computación", "Física", "Química"]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</a:p>
          <a:p>
            <a:pPr algn="just" eaLnBrk="0" hangingPunct="0">
              <a:lnSpc>
                <a:spcPts val="3000"/>
              </a:lnSpc>
            </a:pP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730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559837" y="1340768"/>
            <a:ext cx="8140757" cy="1089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457200" indent="-457200" algn="just" eaLnBrk="0" hangingPunct="0">
              <a:lnSpc>
                <a:spcPct val="150000"/>
              </a:lnSpc>
              <a:buFont typeface="+mj-lt"/>
              <a:buAutoNum type="arabicPeriod" startAt="2"/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Podemos acceder al elemento de un diccionario mediante la </a:t>
            </a:r>
            <a:r>
              <a:rPr lang="es-ES" sz="23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clave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 este elemento: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0194" y="69103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Diccionarios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5FCAE92-95CB-4215-BD69-59B5AFCCC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43" y="2780928"/>
            <a:ext cx="7976551" cy="2361914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AF431C36-C5E7-4163-9382-54BE0B62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759" y="4941168"/>
            <a:ext cx="2171651" cy="131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368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7549</TotalTime>
  <Words>579</Words>
  <Application>Microsoft Office PowerPoint</Application>
  <PresentationFormat>Presentación en pantalla (4:3)</PresentationFormat>
  <Paragraphs>67</Paragraphs>
  <Slides>18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134</cp:revision>
  <dcterms:created xsi:type="dcterms:W3CDTF">2013-07-09T14:45:06Z</dcterms:created>
  <dcterms:modified xsi:type="dcterms:W3CDTF">2022-08-19T22:43:10Z</dcterms:modified>
</cp:coreProperties>
</file>