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3" r:id="rId2"/>
    <p:sldId id="294" r:id="rId3"/>
    <p:sldId id="620" r:id="rId4"/>
    <p:sldId id="618" r:id="rId5"/>
    <p:sldId id="619" r:id="rId6"/>
    <p:sldId id="621" r:id="rId7"/>
    <p:sldId id="282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>
      <p:cViewPr varScale="1">
        <p:scale>
          <a:sx n="116" d="100"/>
          <a:sy n="116" d="100"/>
        </p:scale>
        <p:origin x="11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24/08/2022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8526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6954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7200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5195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2845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24/08/2022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24/08/2022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24/08/2022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24/08/2022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98884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Listas de comprensión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A8B7326-07CA-4C53-B9EA-8F439292C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501009"/>
            <a:ext cx="4320480" cy="135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0845" y="1124744"/>
            <a:ext cx="8138753" cy="648072"/>
          </a:xfrm>
        </p:spPr>
        <p:txBody>
          <a:bodyPr>
            <a:noAutofit/>
          </a:bodyPr>
          <a:lstStyle/>
          <a:p>
            <a:pPr marL="0" indent="0" algn="ctr">
              <a:lnSpc>
                <a:spcPts val="2000"/>
              </a:lnSpc>
              <a:spcBef>
                <a:spcPct val="0"/>
              </a:spcBef>
              <a:buNone/>
            </a:pPr>
            <a:r>
              <a:rPr lang="es-ES" sz="18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La comprensión de listas (</a:t>
            </a:r>
            <a:r>
              <a:rPr lang="es-ES" sz="18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list</a:t>
            </a:r>
            <a:r>
              <a:rPr lang="es-ES" sz="18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s-ES" sz="18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comprehensions</a:t>
            </a:r>
            <a:r>
              <a:rPr lang="es-ES" sz="18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), es una funcionalidad que nos permite crear listas avanzadas en una misma línea de código. </a:t>
            </a:r>
            <a:endParaRPr lang="es-MX" sz="18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 de comprensión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572981" y="2589181"/>
            <a:ext cx="7848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Ejemplo 1:  </a:t>
            </a:r>
            <a:r>
              <a:rPr lang="es-E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Crea una lista con las letras de una palabra.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CCFE80-6723-4621-851A-C6E90F8C7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429000"/>
            <a:ext cx="2790825" cy="25812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419DD1-83F7-4027-A76C-9DF373478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907" y="3921147"/>
            <a:ext cx="4200525" cy="202882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4988058-D62F-4930-BE06-055E873C6144}"/>
              </a:ext>
            </a:extLst>
          </p:cNvPr>
          <p:cNvSpPr txBox="1"/>
          <p:nvPr/>
        </p:nvSpPr>
        <p:spPr>
          <a:xfrm>
            <a:off x="5220072" y="3140968"/>
            <a:ext cx="2592288" cy="633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200"/>
              </a:lnSpc>
              <a:spcAft>
                <a:spcPts val="1200"/>
              </a:spcAft>
            </a:pPr>
            <a:r>
              <a:rPr lang="es-E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 lista está formada por cada </a:t>
            </a:r>
            <a:r>
              <a:rPr lang="es-ES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letra</a:t>
            </a:r>
            <a:r>
              <a:rPr lang="es-E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que recorremos en el </a:t>
            </a:r>
            <a:r>
              <a:rPr lang="es-ES" sz="1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for</a:t>
            </a:r>
            <a:endParaRPr lang="es-ES" sz="1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6D5ECDC-09F4-47F2-9DEA-6E72C62DEFAB}"/>
              </a:ext>
            </a:extLst>
          </p:cNvPr>
          <p:cNvSpPr/>
          <p:nvPr/>
        </p:nvSpPr>
        <p:spPr>
          <a:xfrm>
            <a:off x="4232981" y="4254413"/>
            <a:ext cx="4200525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F8DBAD1-50EB-4C9E-879D-9AE083128AB5}"/>
              </a:ext>
            </a:extLst>
          </p:cNvPr>
          <p:cNvSpPr txBox="1"/>
          <p:nvPr/>
        </p:nvSpPr>
        <p:spPr>
          <a:xfrm>
            <a:off x="572981" y="1992834"/>
            <a:ext cx="79980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Hay algunas maneras cortas de </a:t>
            </a: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inicializar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listas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</a:t>
            </a: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diccionarios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que llamamos comprensiones:</a:t>
            </a:r>
            <a:endParaRPr lang="es-MX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6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2447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 de comprensión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1266045"/>
            <a:ext cx="3960440" cy="912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Ejemplo 2:</a:t>
            </a:r>
          </a:p>
          <a:p>
            <a:pPr algn="l"/>
            <a:endParaRPr lang="es-ES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apple-system"/>
            </a:endParaRPr>
          </a:p>
          <a:p>
            <a:pPr algn="l">
              <a:lnSpc>
                <a:spcPts val="2200"/>
              </a:lnSpc>
              <a:spcAft>
                <a:spcPts val="1200"/>
              </a:spcAft>
            </a:pPr>
            <a:r>
              <a:rPr lang="es-E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Genera una lista con números del 0 al 10.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693E0E-B31A-4CED-BA30-F4E731BF0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903" y="1385445"/>
            <a:ext cx="3941555" cy="230768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AE9DDC8-8769-4261-B9AF-E3660B978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4086013"/>
            <a:ext cx="5092257" cy="175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8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FE68ECC9-B864-4E72-9608-E8BB51C2B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2891959"/>
            <a:ext cx="4464496" cy="1694782"/>
          </a:xfrm>
          <a:prstGeom prst="rect">
            <a:avLst/>
          </a:prstGeom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 de comprensión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29776" y="1585593"/>
            <a:ext cx="7848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Ejemplo 3:  </a:t>
            </a:r>
            <a:r>
              <a:rPr lang="es-E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Crear una lista con las potencias de 2 de los números del 0 al 10: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4988058-D62F-4930-BE06-055E873C6144}"/>
              </a:ext>
            </a:extLst>
          </p:cNvPr>
          <p:cNvSpPr txBox="1"/>
          <p:nvPr/>
        </p:nvSpPr>
        <p:spPr>
          <a:xfrm>
            <a:off x="4274817" y="2420888"/>
            <a:ext cx="4656460" cy="351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200"/>
              </a:lnSpc>
              <a:spcAft>
                <a:spcPts val="1200"/>
              </a:spcAft>
            </a:pPr>
            <a:r>
              <a:rPr lang="es-E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Se pueden modificar los elementos que van a formar la lista.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6D5ECDC-09F4-47F2-9DEA-6E72C62DEFAB}"/>
              </a:ext>
            </a:extLst>
          </p:cNvPr>
          <p:cNvSpPr/>
          <p:nvPr/>
        </p:nvSpPr>
        <p:spPr>
          <a:xfrm>
            <a:off x="4296967" y="3098164"/>
            <a:ext cx="452350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3F2F35A-4D90-47F3-A689-46A22341A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76" y="2558603"/>
            <a:ext cx="38322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86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F46D0CD-A13E-412C-9575-721E77F24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726002"/>
            <a:ext cx="7381875" cy="981075"/>
          </a:xfrm>
          <a:prstGeom prst="rect">
            <a:avLst/>
          </a:prstGeom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 de comprensión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36550" y="1485512"/>
            <a:ext cx="7848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Ejemplo 4: </a:t>
            </a:r>
            <a:r>
              <a:rPr lang="es-E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Crear una lista con todos los múltiplos de 2 entr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 0 y 10</a:t>
            </a:r>
            <a:r>
              <a:rPr lang="es-E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4988058-D62F-4930-BE06-055E873C6144}"/>
              </a:ext>
            </a:extLst>
          </p:cNvPr>
          <p:cNvSpPr txBox="1"/>
          <p:nvPr/>
        </p:nvSpPr>
        <p:spPr>
          <a:xfrm>
            <a:off x="836550" y="4221088"/>
            <a:ext cx="6471754" cy="358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200"/>
              </a:lnSpc>
              <a:spcAft>
                <a:spcPts val="1200"/>
              </a:spcAft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Añade a la lista los números del 0 al 10 que sean múltiplos de 2.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6D5ECDC-09F4-47F2-9DEA-6E72C62DEFAB}"/>
              </a:ext>
            </a:extLst>
          </p:cNvPr>
          <p:cNvSpPr/>
          <p:nvPr/>
        </p:nvSpPr>
        <p:spPr>
          <a:xfrm>
            <a:off x="1910363" y="5069694"/>
            <a:ext cx="637110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0D521E6-6C53-4DD7-8588-F6E033472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201180"/>
            <a:ext cx="33718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3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2447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 de comprensión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1124744"/>
            <a:ext cx="7848872" cy="912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Ejemplo 5:</a:t>
            </a:r>
          </a:p>
          <a:p>
            <a:pPr algn="l"/>
            <a:endParaRPr lang="es-ES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apple-system"/>
            </a:endParaRPr>
          </a:p>
          <a:p>
            <a:pPr algn="l">
              <a:lnSpc>
                <a:spcPts val="2200"/>
              </a:lnSpc>
              <a:spcAft>
                <a:spcPts val="1200"/>
              </a:spcAft>
            </a:pPr>
            <a:r>
              <a:rPr lang="es-E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Evalúa </a:t>
            </a:r>
            <a:r>
              <a:rPr lang="es-E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i^2 + 2 </a:t>
            </a:r>
            <a:r>
              <a:rPr lang="es-E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del </a:t>
            </a:r>
            <a:r>
              <a:rPr lang="es-E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-10 al 10 </a:t>
            </a:r>
            <a:r>
              <a:rPr lang="es-E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con paso de  </a:t>
            </a:r>
            <a:r>
              <a:rPr lang="es-E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2</a:t>
            </a:r>
            <a:r>
              <a:rPr lang="es-E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y guarda el resultado como lista.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B46C336-8EC5-45E5-B9F1-EC10093FD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84" y="2132857"/>
            <a:ext cx="4589696" cy="185342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50D5876-8AB9-4071-81B1-0E71694A0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84" y="4384851"/>
            <a:ext cx="5525800" cy="146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3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7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5558</TotalTime>
  <Words>204</Words>
  <Application>Microsoft Office PowerPoint</Application>
  <PresentationFormat>Presentación en pantalla (4:3)</PresentationFormat>
  <Paragraphs>29</Paragraphs>
  <Slides>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Dom Casual</vt:lpstr>
      <vt:lpstr>Tema de Office</vt:lpstr>
      <vt:lpstr>TI 3001 C Analítica de datos y herramientas de inteligencia artificial</vt:lpstr>
      <vt:lpstr>Listas de comprensión</vt:lpstr>
      <vt:lpstr>Listas de comprensión</vt:lpstr>
      <vt:lpstr>Listas de comprensión</vt:lpstr>
      <vt:lpstr>Listas de comprensión</vt:lpstr>
      <vt:lpstr>Listas de comprensión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192</cp:revision>
  <dcterms:created xsi:type="dcterms:W3CDTF">2013-06-24T20:15:42Z</dcterms:created>
  <dcterms:modified xsi:type="dcterms:W3CDTF">2022-08-24T16:22:47Z</dcterms:modified>
</cp:coreProperties>
</file>