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685" r:id="rId48"/>
    <p:sldId id="689" r:id="rId49"/>
    <p:sldId id="686" r:id="rId50"/>
    <p:sldId id="691" r:id="rId51"/>
    <p:sldId id="282" r:id="rId5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>
        <p:scale>
          <a:sx n="66" d="100"/>
          <a:sy n="66" d="100"/>
        </p:scale>
        <p:origin x="1224" y="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y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" y="6251336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1715</Words>
  <Application>Microsoft Office PowerPoint</Application>
  <PresentationFormat>Presentación en pantalla (4:3)</PresentationFormat>
  <Paragraphs>239</Paragraphs>
  <Slides>51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300</cp:revision>
  <dcterms:created xsi:type="dcterms:W3CDTF">2013-06-24T20:15:42Z</dcterms:created>
  <dcterms:modified xsi:type="dcterms:W3CDTF">2022-08-31T21:44:53Z</dcterms:modified>
</cp:coreProperties>
</file>