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96" r:id="rId3"/>
    <p:sldId id="258" r:id="rId4"/>
    <p:sldId id="302" r:id="rId5"/>
    <p:sldId id="305" r:id="rId6"/>
    <p:sldId id="313" r:id="rId7"/>
    <p:sldId id="314" r:id="rId8"/>
    <p:sldId id="340" r:id="rId9"/>
    <p:sldId id="306" r:id="rId10"/>
    <p:sldId id="307" r:id="rId11"/>
    <p:sldId id="351" r:id="rId12"/>
    <p:sldId id="308" r:id="rId13"/>
    <p:sldId id="320" r:id="rId14"/>
    <p:sldId id="348" r:id="rId15"/>
    <p:sldId id="272" r:id="rId16"/>
    <p:sldId id="353" r:id="rId17"/>
    <p:sldId id="271" r:id="rId18"/>
    <p:sldId id="358" r:id="rId19"/>
    <p:sldId id="285" r:id="rId20"/>
    <p:sldId id="278" r:id="rId21"/>
    <p:sldId id="354" r:id="rId22"/>
    <p:sldId id="280" r:id="rId23"/>
    <p:sldId id="355" r:id="rId24"/>
    <p:sldId id="356" r:id="rId25"/>
    <p:sldId id="282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3817" autoAdjust="0"/>
  </p:normalViewPr>
  <p:slideViewPr>
    <p:cSldViewPr>
      <p:cViewPr varScale="1">
        <p:scale>
          <a:sx n="103" d="100"/>
          <a:sy n="103" d="100"/>
        </p:scale>
        <p:origin x="18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1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500" y="401611"/>
            <a:ext cx="7774632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348880"/>
            <a:ext cx="8560046" cy="29323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90" name="Group 54"/>
          <p:cNvGraphicFramePr>
            <a:graphicFrameLocks noGrp="1"/>
          </p:cNvGraphicFramePr>
          <p:nvPr/>
        </p:nvGraphicFramePr>
        <p:xfrm>
          <a:off x="1404144" y="2132856"/>
          <a:ext cx="6335712" cy="2903538"/>
        </p:xfrm>
        <a:graphic>
          <a:graphicData uri="http://schemas.openxmlformats.org/drawingml/2006/table">
            <a:tbl>
              <a:tblPr/>
              <a:tblGrid>
                <a:gridCol w="330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Tipo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Caracter</a:t>
                      </a:r>
                      <a:endParaRPr kumimoji="0" 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Cadena de caracteres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9">
            <a:extLst>
              <a:ext uri="{FF2B5EF4-FFF2-40B4-BE49-F238E27FC236}">
                <a16:creationId xmlns:a16="http://schemas.microsoft.com/office/drawing/2014/main" id="{602046A5-855A-498B-A9EE-F925E755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76672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5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36259" y="3413742"/>
            <a:ext cx="319549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%i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2167" name="WordArt 7"/>
          <p:cNvSpPr>
            <a:spLocks noChangeArrowheads="1" noChangeShapeType="1" noTextEdit="1"/>
          </p:cNvSpPr>
          <p:nvPr/>
        </p:nvSpPr>
        <p:spPr bwMode="auto">
          <a:xfrm>
            <a:off x="1783414" y="2528316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int</a:t>
            </a:r>
          </a:p>
        </p:txBody>
      </p:sp>
      <p:sp>
        <p:nvSpPr>
          <p:cNvPr id="92168" name="WordArt 8"/>
          <p:cNvSpPr>
            <a:spLocks noChangeArrowheads="1" noChangeShapeType="1" noTextEdit="1"/>
          </p:cNvSpPr>
          <p:nvPr/>
        </p:nvSpPr>
        <p:spPr bwMode="auto">
          <a:xfrm>
            <a:off x="6156176" y="2636912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float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E0749E39-A9AF-4615-901D-EF08CAE1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061" y="3459288"/>
            <a:ext cx="336701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%f 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8DD7361-648B-4F50-AB86-D502BC11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04664"/>
            <a:ext cx="83394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E446582-1A99-418F-BE26-CCC16119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27" y="5372317"/>
            <a:ext cx="333174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%c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" name="WordArt 7">
            <a:extLst>
              <a:ext uri="{FF2B5EF4-FFF2-40B4-BE49-F238E27FC236}">
                <a16:creationId xmlns:a16="http://schemas.microsoft.com/office/drawing/2014/main" id="{8F10AF6F-0548-40AC-AC68-8D88002D27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12409" y="4486891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char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0" name="WordArt 8">
            <a:extLst>
              <a:ext uri="{FF2B5EF4-FFF2-40B4-BE49-F238E27FC236}">
                <a16:creationId xmlns:a16="http://schemas.microsoft.com/office/drawing/2014/main" id="{C673547D-EDEA-413F-AC0E-C7F7ABD5987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85171" y="4595487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string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4C57FEB-1A79-4566-AB3A-A04DBD51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184" y="5417863"/>
            <a:ext cx="323075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%s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5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92167" grpId="0"/>
      <p:bldP spid="92168" grpId="0"/>
      <p:bldP spid="12" grpId="0"/>
      <p:bldP spid="7" grpId="0" autoUpdateAnimBg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151755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31640" y="1696393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5FB1B5C9-CE8A-4B6C-80EB-E7B8E6F1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96952"/>
            <a:ext cx="3600400" cy="3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844824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31694" y="2072795"/>
            <a:ext cx="6598840" cy="22635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1. Pedir el 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3. escribir(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3204579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93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20688"/>
            <a:ext cx="6264696" cy="31125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600" b="1" dirty="0" err="1">
                <a:solidFill>
                  <a:srgbClr val="FF0000"/>
                </a:solidFill>
              </a:rPr>
              <a:t>import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b="1" dirty="0" err="1">
                <a:solidFill>
                  <a:srgbClr val="FF0000"/>
                </a:solidFill>
              </a:rPr>
              <a:t>math</a:t>
            </a:r>
            <a:endParaRPr lang="es-MX" sz="26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es-E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radio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el radio: "))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MX" sz="2600" b="1" dirty="0" err="1">
                <a:solidFill>
                  <a:srgbClr val="FF0000"/>
                </a:solidFill>
              </a:rPr>
              <a:t>math.pi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es-MX" sz="2600" b="1" dirty="0" err="1">
                <a:solidFill>
                  <a:srgbClr val="FF0000"/>
                </a:solidFill>
              </a:rPr>
              <a:t>math.pow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(radio,2)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"EI área del círculo es: ",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70" y="1588520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372200" y="5733256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25144"/>
            <a:ext cx="1531162" cy="1421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31DB57-B040-4746-9B51-BC34BB44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146745"/>
            <a:ext cx="6353102" cy="13681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5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%2.f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8B8136-9E9F-46AB-8091-43225A5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5" y="3472496"/>
            <a:ext cx="8188549" cy="1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25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11560" y="161731"/>
            <a:ext cx="8352066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b="1" dirty="0">
                <a:solidFill>
                  <a:srgbClr val="002060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1005</Words>
  <Application>Microsoft Office PowerPoint</Application>
  <PresentationFormat>Presentación en pantalla (4:3)</PresentationFormat>
  <Paragraphs>210</Paragraphs>
  <Slides>25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Dom Casual</vt:lpstr>
      <vt:lpstr>Impact</vt:lpstr>
      <vt:lpstr>Times New Roman</vt:lpstr>
      <vt:lpstr>Wingdings</vt:lpstr>
      <vt:lpstr>Tema de Office</vt:lpstr>
      <vt:lpstr>TC 3001 C Analítica de datos y herramientas de 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90</cp:revision>
  <dcterms:created xsi:type="dcterms:W3CDTF">2013-06-11T22:32:36Z</dcterms:created>
  <dcterms:modified xsi:type="dcterms:W3CDTF">2022-08-09T03:07:20Z</dcterms:modified>
</cp:coreProperties>
</file>