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692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>
        <p:scale>
          <a:sx n="66" d="100"/>
          <a:sy n="66" d="100"/>
        </p:scale>
        <p:origin x="1224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36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y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" y="6251336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[a-zA-Z0-9._-]+@[a-zA-Z0-9._-]+\.[a-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zA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-Z]+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Encontrar las direcciones de Internet. (www\.)? Opcional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59792-FDB4-4139-8FF0-3C1EBDB1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8840"/>
            <a:ext cx="5976664" cy="42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1737</Words>
  <Application>Microsoft Office PowerPoint</Application>
  <PresentationFormat>Presentación en pantalla (4:3)</PresentationFormat>
  <Paragraphs>242</Paragraphs>
  <Slides>52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298</cp:revision>
  <dcterms:created xsi:type="dcterms:W3CDTF">2013-06-24T20:15:42Z</dcterms:created>
  <dcterms:modified xsi:type="dcterms:W3CDTF">2022-08-31T21:44:10Z</dcterms:modified>
</cp:coreProperties>
</file>