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729" r:id="rId50"/>
    <p:sldId id="691" r:id="rId51"/>
    <p:sldId id="686" r:id="rId52"/>
    <p:sldId id="282" r:id="rId53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16" d="100"/>
          <a:sy n="116" d="100"/>
        </p:scale>
        <p:origin x="102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367076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6283121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17689-6A8A-C043-9728-8D87DDF7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43" y="1772816"/>
            <a:ext cx="5595428" cy="4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9374</TotalTime>
  <Words>1720</Words>
  <Application>Microsoft Office PowerPoint</Application>
  <PresentationFormat>On-screen Show (4:3)</PresentationFormat>
  <Paragraphs>241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305</cp:revision>
  <cp:lastPrinted>2023-08-30T21:08:32Z</cp:lastPrinted>
  <dcterms:created xsi:type="dcterms:W3CDTF">2013-06-24T20:15:42Z</dcterms:created>
  <dcterms:modified xsi:type="dcterms:W3CDTF">2024-03-07T18:21:22Z</dcterms:modified>
</cp:coreProperties>
</file>