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744" r:id="rId13"/>
    <p:sldId id="745" r:id="rId14"/>
    <p:sldId id="746" r:id="rId15"/>
    <p:sldId id="743" r:id="rId16"/>
    <p:sldId id="326" r:id="rId17"/>
    <p:sldId id="309" r:id="rId18"/>
    <p:sldId id="314" r:id="rId19"/>
    <p:sldId id="311" r:id="rId20"/>
    <p:sldId id="312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110" d="100"/>
          <a:sy n="110" d="100"/>
        </p:scale>
        <p:origin x="11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84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3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48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05/09/2023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Varianza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var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16.89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varianza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Desviación estándar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std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4.11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desviación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estándar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727684" y="3708367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000000"/>
                </a:solidFill>
              </a:rPr>
              <a:t>arr</a:t>
            </a:r>
            <a:r>
              <a:rPr lang="es-ES" sz="2000" dirty="0">
                <a:solidFill>
                  <a:srgbClr val="000000"/>
                </a:solidFill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15)</a:t>
            </a: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444444"/>
                </a:solidFill>
              </a:rPr>
              <a:t>print</a:t>
            </a:r>
            <a:r>
              <a:rPr lang="es-ES" sz="2000" dirty="0">
                <a:solidFill>
                  <a:srgbClr val="444444"/>
                </a:solidFill>
              </a:rPr>
              <a:t>(</a:t>
            </a:r>
            <a:r>
              <a:rPr lang="es-ES" sz="2000" dirty="0" err="1">
                <a:solidFill>
                  <a:srgbClr val="444444"/>
                </a:solidFill>
              </a:rPr>
              <a:t>arr</a:t>
            </a:r>
            <a:r>
              <a:rPr lang="es-ES" sz="2000" dirty="0">
                <a:solidFill>
                  <a:srgbClr val="444444"/>
                </a:solidFill>
              </a:rPr>
              <a:t>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cantidad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la </a:t>
            </a:r>
            <a:r>
              <a:rPr lang="en-US" sz="2000" dirty="0" err="1">
                <a:solidFill>
                  <a:srgbClr val="000000"/>
                </a:solidFill>
              </a:rPr>
              <a:t>cantidad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835696" y="188640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17390072-3F9C-48E5-937C-91590EEC54B1}"/>
              </a:ext>
            </a:extLst>
          </p:cNvPr>
          <p:cNvSpPr txBox="1"/>
          <p:nvPr/>
        </p:nvSpPr>
        <p:spPr>
          <a:xfrm>
            <a:off x="899592" y="1386632"/>
            <a:ext cx="7416824" cy="23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 err="1">
                <a:solidFill>
                  <a:srgbClr val="0000FF"/>
                </a:solidFill>
                <a:effectLst/>
                <a:latin typeface="Arial,Helvetica"/>
              </a:rPr>
              <a:t>main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()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: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Genere un arreglo 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con los siguientes números flotantes: [2.8, 8.3, 5.4, 6.0, 5.2, 1.5, 6.4, 12, 7.1, 3.6].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Utiliza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mean 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y calcula el promedio del arreglo. Imprime el resultado.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que recibe el arreglo y con un ciclo iterador calcula el promedio. Regresa el resultado.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En el </a:t>
            </a:r>
            <a:r>
              <a:rPr lang="es-ES" sz="1400" b="1" dirty="0" err="1">
                <a:solidFill>
                  <a:srgbClr val="000000"/>
                </a:solidFill>
                <a:effectLst/>
                <a:latin typeface="Arial,Helvetica"/>
              </a:rPr>
              <a:t>main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llama 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e imprime el resultado. Revisa que tu resultado concuerde con el resultado anterior.</a:t>
            </a:r>
          </a:p>
        </p:txBody>
      </p:sp>
      <p:pic>
        <p:nvPicPr>
          <p:cNvPr id="5" name="Imagen 4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DD142C9F-9739-4E73-8231-1FA8BA6A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1142"/>
            <a:ext cx="253849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0 al 9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10232</TotalTime>
  <Words>1775</Words>
  <Application>Microsoft Office PowerPoint</Application>
  <PresentationFormat>Presentación en pantalla (4:3)</PresentationFormat>
  <Paragraphs>642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Arial,Helvetica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Varianza de un arreglo</vt:lpstr>
      <vt:lpstr>Desviación estándar de un arreglo</vt:lpstr>
      <vt:lpstr>Números aleatorios enteros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313</cp:revision>
  <dcterms:created xsi:type="dcterms:W3CDTF">2013-06-24T20:15:42Z</dcterms:created>
  <dcterms:modified xsi:type="dcterms:W3CDTF">2023-09-05T16:06:15Z</dcterms:modified>
</cp:coreProperties>
</file>