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326" r:id="rId10"/>
    <p:sldId id="309" r:id="rId11"/>
    <p:sldId id="314" r:id="rId12"/>
    <p:sldId id="311" r:id="rId13"/>
    <p:sldId id="312" r:id="rId14"/>
    <p:sldId id="282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03/09/2022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A99E4-598E-42B3-BDA5-04303E0BD746}"/>
              </a:ext>
            </a:extLst>
          </p:cNvPr>
          <p:cNvSpPr txBox="1"/>
          <p:nvPr/>
        </p:nvSpPr>
        <p:spPr>
          <a:xfrm>
            <a:off x="2286000" y="32409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1 al 10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9102</TotalTime>
  <Words>1304</Words>
  <Application>Microsoft Office PowerPoint</Application>
  <PresentationFormat>Presentación en pantalla (4:3)</PresentationFormat>
  <Paragraphs>599</Paragraphs>
  <Slides>14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305</cp:revision>
  <dcterms:created xsi:type="dcterms:W3CDTF">2013-06-24T20:15:42Z</dcterms:created>
  <dcterms:modified xsi:type="dcterms:W3CDTF">2022-09-04T02:57:31Z</dcterms:modified>
</cp:coreProperties>
</file>