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620" r:id="rId6"/>
    <p:sldId id="736" r:id="rId7"/>
    <p:sldId id="737" r:id="rId8"/>
    <p:sldId id="738" r:id="rId9"/>
    <p:sldId id="740" r:id="rId10"/>
    <p:sldId id="739" r:id="rId11"/>
    <p:sldId id="622" r:id="rId12"/>
    <p:sldId id="262" r:id="rId13"/>
    <p:sldId id="275" r:id="rId14"/>
    <p:sldId id="276" r:id="rId15"/>
    <p:sldId id="277" r:id="rId16"/>
    <p:sldId id="278" r:id="rId17"/>
    <p:sldId id="311" r:id="rId18"/>
    <p:sldId id="312" r:id="rId19"/>
    <p:sldId id="28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77" d="100"/>
          <a:sy n="77" d="100"/>
        </p:scale>
        <p:origin x="96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864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54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03/09/2022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8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090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elementos y concatenar matrices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398618" y="1792425"/>
            <a:ext cx="8208912" cy="229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elementos a una matriz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(matriz, vals, axis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matriz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La matriz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La matriz de valores a juntar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por la que se junta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534B4-0C40-4CDD-A702-6E608E6E4982}"/>
              </a:ext>
            </a:extLst>
          </p:cNvPr>
          <p:cNvSpPr txBox="1"/>
          <p:nvPr/>
        </p:nvSpPr>
        <p:spPr>
          <a:xfrm>
            <a:off x="395536" y="4348845"/>
            <a:ext cx="8208912" cy="181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concatenar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matrices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ES" b="1" dirty="0" err="1">
                <a:solidFill>
                  <a:srgbClr val="212121"/>
                </a:solidFill>
                <a:latin typeface="Roboto" panose="02000000000000000000" pitchFamily="2" charset="0"/>
              </a:rPr>
              <a:t>iter</a:t>
            </a:r>
            <a:r>
              <a:rPr lang="es-ES" b="1" dirty="0">
                <a:solidFill>
                  <a:srgbClr val="212121"/>
                </a:solidFill>
                <a:latin typeface="Roboto" panose="02000000000000000000" pitchFamily="2" charset="0"/>
              </a:rPr>
              <a:t>, a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iter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Lista de arreglos a concatenar.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de concatenación.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581594"/>
            <a:ext cx="7560840" cy="266429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sz="2000" b="1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es-MX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matriz =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589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908720"/>
            <a:ext cx="7884876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MX" sz="24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endParaRPr lang="es-MX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[0]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[1]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r, c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matriz = </a:t>
            </a:r>
            <a:r>
              <a:rPr lang="es-ES_tradnl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np.array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 [1, 2, 3 ],[4, 5, 6],[7, 8, 9] 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32856"/>
            <a:ext cx="188976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modifica_matriz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32CA08B-4DDD-4FD5-936D-7CF10535C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988840"/>
            <a:ext cx="6746809" cy="22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3D935A8-0FC5-4724-9D7C-2C12B32E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0" y="1340768"/>
            <a:ext cx="4648658" cy="51989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0570D0-B382-494A-9EB0-DC3F4A26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669" y="1124744"/>
            <a:ext cx="1381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Crear una matriz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340768"/>
            <a:ext cx="7776864" cy="389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matriz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606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matrices o arreglos multidimensionales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844824"/>
            <a:ext cx="734481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arreglos multidimensionales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 Aritméticas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331640" y="1772816"/>
            <a:ext cx="6696744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operaciones aritméticas de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Multiplicación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División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Recíproco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</a:t>
            </a:r>
          </a:p>
        </p:txBody>
      </p:sp>
    </p:spTree>
    <p:extLst>
      <p:ext uri="{BB962C8B-B14F-4D97-AF65-F5344CB8AC3E}">
        <p14:creationId xmlns:p14="http://schemas.microsoft.com/office/powerpoint/2010/main" val="210477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Resumen de operaciones aritméticas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00CB4C-120B-49E6-A093-AA107ABC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13094"/>
              </p:ext>
            </p:extLst>
          </p:nvPr>
        </p:nvGraphicFramePr>
        <p:xfrm>
          <a:off x="457200" y="2591152"/>
          <a:ext cx="8229600" cy="29260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7161846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38906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752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Operación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Compacta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Funcional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9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suma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np.sum(x,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7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np.subtract(x,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8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multiplicación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np.multiply(x,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8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mult. matricial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@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np.matmul(x,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división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np.divide(x,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recíproco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1 /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np.reciprocal(x,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3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potencias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dirty="0" err="1">
                          <a:effectLst/>
                        </a:rPr>
                        <a:t>np.power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440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2D988C1-FC88-4B87-873B-C4150A31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89" y="1340768"/>
            <a:ext cx="7841335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Todas las operaciones se realizan elemento por elemento excepto la multiplicación matricial.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47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948</Words>
  <Application>Microsoft Office PowerPoint</Application>
  <PresentationFormat>Presentación en pantalla (4:3)</PresentationFormat>
  <Paragraphs>176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Dom Casual</vt:lpstr>
      <vt:lpstr>inherit</vt:lpstr>
      <vt:lpstr>Roboto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Crear una matriz</vt:lpstr>
      <vt:lpstr>Herramientas para crear matrices o arreglos multidimensionales</vt:lpstr>
      <vt:lpstr>Manipulación de matrices</vt:lpstr>
      <vt:lpstr>Operaciones Aritméticas</vt:lpstr>
      <vt:lpstr>Resumen de operaciones aritméticas</vt:lpstr>
      <vt:lpstr>Manipulación de matrices</vt:lpstr>
      <vt:lpstr>Agregar elementos y concatenar matrices</vt:lpstr>
      <vt:lpstr>Definición de una matriz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45</cp:revision>
  <dcterms:created xsi:type="dcterms:W3CDTF">2013-07-08T21:43:56Z</dcterms:created>
  <dcterms:modified xsi:type="dcterms:W3CDTF">2022-09-04T04:17:44Z</dcterms:modified>
</cp:coreProperties>
</file>