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3/14/2023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14/03/2023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>
                <a:solidFill>
                  <a:srgbClr val="444444"/>
                </a:solidFill>
                <a:effectLst/>
              </a:rPr>
              <a:t>15)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0 al 10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620514" y="5527576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620514" y="4575076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620514" y="4575076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620514" y="4575076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620514" y="4594126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276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/>
            <a:endParaRPr lang="es-ES" sz="1000" b="1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1619672" y="27809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9772</TotalTime>
  <Words>1794</Words>
  <Application>Microsoft Office PowerPoint</Application>
  <PresentationFormat>Presentación en pantalla (4:3)</PresentationFormat>
  <Paragraphs>643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311</cp:revision>
  <dcterms:created xsi:type="dcterms:W3CDTF">2013-06-24T20:15:42Z</dcterms:created>
  <dcterms:modified xsi:type="dcterms:W3CDTF">2023-03-14T18:33:59Z</dcterms:modified>
</cp:coreProperties>
</file>