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9" r:id="rId22"/>
    <p:sldId id="698" r:id="rId23"/>
    <p:sldId id="697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683" r:id="rId36"/>
    <p:sldId id="708" r:id="rId37"/>
    <p:sldId id="684" r:id="rId38"/>
    <p:sldId id="709" r:id="rId39"/>
    <p:sldId id="710" r:id="rId40"/>
    <p:sldId id="711" r:id="rId41"/>
    <p:sldId id="712" r:id="rId42"/>
    <p:sldId id="713" r:id="rId43"/>
    <p:sldId id="688" r:id="rId44"/>
    <p:sldId id="687" r:id="rId45"/>
    <p:sldId id="674" r:id="rId46"/>
    <p:sldId id="730" r:id="rId47"/>
    <p:sldId id="685" r:id="rId48"/>
    <p:sldId id="731" r:id="rId49"/>
    <p:sldId id="689" r:id="rId50"/>
    <p:sldId id="729" r:id="rId51"/>
    <p:sldId id="691" r:id="rId52"/>
    <p:sldId id="728" r:id="rId53"/>
    <p:sldId id="282" r:id="rId5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111" d="100"/>
          <a:sy n="111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modSld">
      <pc:chgData name="Lizethe Pérez Fuertes" userId="4ae9ef87-2a7d-42f8-8dfa-0a501a9e2ff4" providerId="ADAL" clId="{FDDD45CB-1330-4033-A842-3D2746AFF7C7}" dt="2025-09-03T01:11:23.814" v="0" actId="33524"/>
      <pc:docMkLst>
        <pc:docMk/>
      </pc:docMkLst>
      <pc:sldChg chg="modSp mod">
        <pc:chgData name="Lizethe Pérez Fuertes" userId="4ae9ef87-2a7d-42f8-8dfa-0a501a9e2ff4" providerId="ADAL" clId="{FDDD45CB-1330-4033-A842-3D2746AFF7C7}" dt="2025-09-03T01:11:23.814" v="0" actId="33524"/>
        <pc:sldMkLst>
          <pc:docMk/>
          <pc:sldMk cId="4056088228" sldId="619"/>
        </pc:sldMkLst>
        <pc:spChg chg="mod">
          <ac:chgData name="Lizethe Pérez Fuertes" userId="4ae9ef87-2a7d-42f8-8dfa-0a501a9e2ff4" providerId="ADAL" clId="{FDDD45CB-1330-4033-A842-3D2746AFF7C7}" dt="2025-09-03T01:11:23.814" v="0" actId="33524"/>
          <ac:spMkLst>
            <pc:docMk/>
            <pc:sldMk cId="4056088228" sldId="619"/>
            <ac:spMk id="10" creationId="{28D7FAFF-9722-4D6A-9DE5-55FC738D08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3BE30-960E-5F3D-F99F-B27E95C8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0AE22D-79F9-5A37-5E1F-33A603E1A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49C304-BEF3-1091-90C4-64AD00EF8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F62BCB-2777-0E45-D3DC-D196CA5D4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938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02/09/2025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7048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 multilínea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Que lea cada línea por separado.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12976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" y="2434662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11560" y="152970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3" y="2314290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03942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por manipular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777" y="2708920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76872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EF7D-CE70-9F12-DB17-DA0DD4E4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C42EA85E-C48A-5514-808A-0406F775A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604F61-CD8F-5A49-7485-14EB3FA2437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02EAEE-BBD0-8C5E-0A10-A1D1FF543E4C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2B97-16C8-1C98-0153-0AA49C42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492896"/>
            <a:ext cx="422969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18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4: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" y="3217137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53799" y="2564904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69" y="3218069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84186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2757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expresiones regulares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coincidencias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Pero ¿q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ué es una coincidencia?, que el texto de arriba sea el mismo que el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11001</TotalTime>
  <Words>1790</Words>
  <Application>Microsoft Office PowerPoint</Application>
  <PresentationFormat>Presentación en pantalla (4:3)</PresentationFormat>
  <Paragraphs>246</Paragraphs>
  <Slides>53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Módulo regex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cp:lastPrinted>2023-08-30T21:08:32Z</cp:lastPrinted>
  <dcterms:created xsi:type="dcterms:W3CDTF">2013-06-24T20:15:42Z</dcterms:created>
  <dcterms:modified xsi:type="dcterms:W3CDTF">2025-09-03T01:11:34Z</dcterms:modified>
</cp:coreProperties>
</file>