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93" r:id="rId2"/>
    <p:sldId id="618" r:id="rId3"/>
    <p:sldId id="620" r:id="rId4"/>
    <p:sldId id="622" r:id="rId5"/>
    <p:sldId id="623" r:id="rId6"/>
    <p:sldId id="703" r:id="rId7"/>
    <p:sldId id="624" r:id="rId8"/>
    <p:sldId id="625" r:id="rId9"/>
    <p:sldId id="627" r:id="rId10"/>
    <p:sldId id="628" r:id="rId11"/>
    <p:sldId id="729" r:id="rId12"/>
    <p:sldId id="730" r:id="rId13"/>
    <p:sldId id="731" r:id="rId14"/>
    <p:sldId id="732" r:id="rId15"/>
    <p:sldId id="733" r:id="rId16"/>
    <p:sldId id="734" r:id="rId17"/>
    <p:sldId id="694" r:id="rId18"/>
    <p:sldId id="695" r:id="rId19"/>
    <p:sldId id="696" r:id="rId20"/>
    <p:sldId id="631" r:id="rId21"/>
    <p:sldId id="633" r:id="rId22"/>
    <p:sldId id="636" r:id="rId23"/>
    <p:sldId id="665" r:id="rId24"/>
    <p:sldId id="638" r:id="rId25"/>
    <p:sldId id="639" r:id="rId26"/>
    <p:sldId id="640" r:id="rId27"/>
    <p:sldId id="641" r:id="rId28"/>
    <p:sldId id="642" r:id="rId29"/>
    <p:sldId id="725" r:id="rId30"/>
    <p:sldId id="728" r:id="rId31"/>
    <p:sldId id="726" r:id="rId32"/>
    <p:sldId id="643" r:id="rId33"/>
    <p:sldId id="632" r:id="rId34"/>
    <p:sldId id="647" r:id="rId35"/>
    <p:sldId id="649" r:id="rId36"/>
    <p:sldId id="650" r:id="rId37"/>
    <p:sldId id="651" r:id="rId38"/>
    <p:sldId id="654" r:id="rId39"/>
    <p:sldId id="717" r:id="rId40"/>
    <p:sldId id="714" r:id="rId41"/>
    <p:sldId id="735" r:id="rId42"/>
    <p:sldId id="716" r:id="rId43"/>
    <p:sldId id="282" r:id="rId4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>
      <p:cViewPr varScale="1">
        <p:scale>
          <a:sx n="70" d="100"/>
          <a:sy n="70" d="100"/>
        </p:scale>
        <p:origin x="72" y="8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92376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5200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15274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75196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5258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82426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0524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81202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407520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222728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32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93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25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06/03/2025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Módulo re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Un reloj con números romanos&#10;&#10;Descripción generada automáticamente con confianza media">
            <a:extLst>
              <a:ext uri="{FF2B5EF4-FFF2-40B4-BE49-F238E27FC236}">
                <a16:creationId xmlns:a16="http://schemas.microsoft.com/office/drawing/2014/main" id="{A13954DE-EEDD-4C44-9D3B-6C3A81F2E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501008"/>
            <a:ext cx="4320480" cy="213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332656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831331" y="2321195"/>
            <a:ext cx="7540580" cy="1836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inherit"/>
                <a:cs typeface="Arial" panose="020B0604020202020204" pitchFamily="34" charset="0"/>
              </a:rPr>
              <a:t>split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inherit"/>
                <a:cs typeface="Arial" panose="020B0604020202020204" pitchFamily="34" charset="0"/>
              </a:rPr>
              <a:t>(): </a:t>
            </a:r>
            <a:r>
              <a:rPr lang="es-ES" sz="2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El cual divide el texto en una lista, realizando las divisiones del texto en cada lugar donde se cumple con la expresión regular.</a:t>
            </a:r>
            <a:endParaRPr lang="es-ES" sz="2000" u="sng" dirty="0">
              <a:solidFill>
                <a:srgbClr val="000000"/>
              </a:solidFill>
              <a:latin typeface="inherit"/>
              <a:cs typeface="Arial" panose="020B0604020202020204" pitchFamily="34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inherit"/>
                <a:cs typeface="Arial" panose="020B0604020202020204" pitchFamily="34" charset="0"/>
              </a:rPr>
              <a:t>sub(): </a:t>
            </a:r>
            <a:r>
              <a:rPr lang="es-ES" sz="2000" dirty="0">
                <a:solidFill>
                  <a:srgbClr val="000000"/>
                </a:solidFill>
                <a:latin typeface="inherit"/>
                <a:cs typeface="Arial" panose="020B0604020202020204" pitchFamily="34" charset="0"/>
              </a:rPr>
              <a:t>El cual encuentra todos los subtextos donde existe una coincidencia con la expresión regular y luego los reemplaza con un nuevo texto.</a:t>
            </a:r>
            <a:endParaRPr lang="es-ES" sz="2000" b="0" i="0" dirty="0">
              <a:solidFill>
                <a:srgbClr val="000000"/>
              </a:solidFill>
              <a:effectLst/>
              <a:latin typeface="inherit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392B394-963B-4356-AD56-AC5F6787A3D4}"/>
              </a:ext>
            </a:extLst>
          </p:cNvPr>
          <p:cNvSpPr txBox="1"/>
          <p:nvPr/>
        </p:nvSpPr>
        <p:spPr>
          <a:xfrm>
            <a:off x="641181" y="1178195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Modificando el texto de entrada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Imagen 4" descr="Texto&#10;&#10;Descripción generada automáticamente con confianza media">
            <a:extLst>
              <a:ext uri="{FF2B5EF4-FFF2-40B4-BE49-F238E27FC236}">
                <a16:creationId xmlns:a16="http://schemas.microsoft.com/office/drawing/2014/main" id="{E960688C-D058-4288-BF5C-739DFB46E8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329" y="4437112"/>
            <a:ext cx="4181448" cy="167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7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7" y="1905146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el texto mientras no encuentre un carácter alfanumérico.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66D3C9-053F-4EFB-A0F8-196F5C716363}"/>
              </a:ext>
            </a:extLst>
          </p:cNvPr>
          <p:cNvSpPr txBox="1"/>
          <p:nvPr/>
        </p:nvSpPr>
        <p:spPr>
          <a:xfrm>
            <a:off x="442122" y="1103175"/>
            <a:ext cx="8259756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split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divide el texto en una lista, realizando las divisiones del texto en cada lugar donde se cumple con la expresión regular.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1D483A6-926B-4E64-881F-0176505B1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8750" y="2527124"/>
            <a:ext cx="6786500" cy="383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88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split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6" y="1116562"/>
            <a:ext cx="8259755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Divide por línea.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A76B235-E2D1-469A-947D-F9464CBBB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486" y="1844824"/>
            <a:ext cx="7663027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8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2F64E0-F78B-484B-9422-F5BEB2D47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2256228"/>
            <a:ext cx="4205242" cy="41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80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2286631"/>
            <a:ext cx="2813224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Sustituir “Podrá” por “Puede” en 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64CB32-9566-488B-91CA-5796782DA649}"/>
              </a:ext>
            </a:extLst>
          </p:cNvPr>
          <p:cNvSpPr txBox="1"/>
          <p:nvPr/>
        </p:nvSpPr>
        <p:spPr>
          <a:xfrm>
            <a:off x="400945" y="1328773"/>
            <a:ext cx="825975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sub():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El cual encuentra todos los subtextos donde existe una coincidencia con la expresión regular y luego los reemplaza con un nuevo texto.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8B0324B-F321-4275-804E-DE20DE032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492896"/>
            <a:ext cx="4248472" cy="396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3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sub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557497"/>
            <a:ext cx="756084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Convertir un número (442)-223-78-90 por 4422237890.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02D4951-7D82-4326-A909-ADAEFEF0F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9092" y="2505670"/>
            <a:ext cx="4925815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824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re y 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69546" y="1111789"/>
            <a:ext cx="8204908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54" y="2308904"/>
            <a:ext cx="8168897" cy="42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87246" y="1268760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Ejemplo: </a:t>
            </a: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algn="just">
              <a:lnSpc>
                <a:spcPct val="150000"/>
              </a:lnSpc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</a:t>
            </a:r>
            <a:r>
              <a:rPr lang="es-ES" sz="1600" b="1" dirty="0">
                <a:solidFill>
                  <a:srgbClr val="FF0000"/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Python.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93FE48-623D-42B8-BED7-05AD9ED8B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80928"/>
            <a:ext cx="6871239" cy="32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Importar el módulo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482" y="4276701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caracteres en minúsculas.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9592" y="1583777"/>
            <a:ext cx="468382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todos los números.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420888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Texto con 4 caracteres y que termine en ar.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2BEA311-D141-4761-9657-1E9AB156D83F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 que comience en mayúsculas.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correo termine en @tec.mx y se encuentre al final del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31" y="2315538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376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23664" y="1643589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</a:t>
            </a:r>
            <a:r>
              <a:rPr lang="es-ES" sz="2000" i="0" dirty="0">
                <a:solidFill>
                  <a:srgbClr val="FF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3664" y="2267744"/>
            <a:ext cx="7920880" cy="2304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575233" y="4913123"/>
            <a:ext cx="7617742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parámetros: la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expresión a evaluar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y el </a:t>
            </a:r>
            <a:r>
              <a:rPr lang="es-ES" sz="2000" b="1" dirty="0">
                <a:solidFill>
                  <a:srgbClr val="FF0000"/>
                </a:solidFill>
              </a:rPr>
              <a:t>texto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15B10D-C612-427D-B4F2-796382C7C728}"/>
              </a:ext>
            </a:extLst>
          </p:cNvPr>
          <p:cNvSpPr txBox="1"/>
          <p:nvPr/>
        </p:nvSpPr>
        <p:spPr>
          <a:xfrm>
            <a:off x="641181" y="8278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Buscando coincidencias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final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69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Coincide con el final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10" y="3212976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555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6: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Letras ma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yúsculas y minúsculas.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7"/>
            <a:ext cx="8010163" cy="26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4: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032480"/>
            <a:ext cx="7399987" cy="254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2" y="3326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390364" y="2057342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9573BAB-42E1-0167-AC1B-ED1685C4D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63" y="3203973"/>
            <a:ext cx="7762875" cy="3200400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19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9478" y="19051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la palabra “Hola” en un texto.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Match.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match,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match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e.M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Multilínea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40710-FB86-4DB4-A256-41715E3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7" y="3143086"/>
            <a:ext cx="5940985" cy="30639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tomar texto multilínea. Que lea cada línea por separado.</a:t>
            </a:r>
          </a:p>
        </p:txBody>
      </p:sp>
    </p:spTree>
    <p:extLst>
      <p:ext uri="{BB962C8B-B14F-4D97-AF65-F5344CB8AC3E}">
        <p14:creationId xmlns:p14="http://schemas.microsoft.com/office/powerpoint/2010/main" val="26905998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86" y="2819811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000D1-793C-4308-A9B3-DF526B99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25806"/>
            <a:ext cx="5955072" cy="3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43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734466" y="4568126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07" y="2160806"/>
            <a:ext cx="6811828" cy="197093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F99306B-5F4C-4CE5-9D39-071EAF21F009}"/>
              </a:ext>
            </a:extLst>
          </p:cNvPr>
          <p:cNvSpPr txBox="1"/>
          <p:nvPr/>
        </p:nvSpPr>
        <p:spPr>
          <a:xfrm>
            <a:off x="769959" y="1376501"/>
            <a:ext cx="741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2:</a:t>
            </a:r>
            <a:r>
              <a:rPr lang="es-MX" sz="2000" dirty="0"/>
              <a:t> Busca la palabra Adiós en un texto.</a:t>
            </a:r>
          </a:p>
        </p:txBody>
      </p:sp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834726" y="1598192"/>
            <a:ext cx="74168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dirty="0"/>
              <a:t>Ejemplo 3:</a:t>
            </a:r>
            <a:r>
              <a:rPr lang="es-MX" sz="2000" dirty="0"/>
              <a:t> Busca la palabra Python y que 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4C3E41A-47B6-4AB6-B5CA-C3D9BBF8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726" y="2548082"/>
            <a:ext cx="7380312" cy="361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552719" y="1405411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8958</TotalTime>
  <Words>1540</Words>
  <Application>Microsoft Office PowerPoint</Application>
  <PresentationFormat>On-screen Show (4:3)</PresentationFormat>
  <Paragraphs>221</Paragraphs>
  <Slides>43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findall</vt:lpstr>
      <vt:lpstr>Método findall</vt:lpstr>
      <vt:lpstr>¿Cómo usar las expresiones regulares?</vt:lpstr>
      <vt:lpstr>Método split</vt:lpstr>
      <vt:lpstr>Método split</vt:lpstr>
      <vt:lpstr>Método sub</vt:lpstr>
      <vt:lpstr>Método sub</vt:lpstr>
      <vt:lpstr>Método sub</vt:lpstr>
      <vt:lpstr>Método re y 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PowerPoint Presentation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Ejercicio</vt:lpstr>
      <vt:lpstr>Flags</vt:lpstr>
      <vt:lpstr>Flags</vt:lpstr>
      <vt:lpstr>Flags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306</cp:revision>
  <dcterms:created xsi:type="dcterms:W3CDTF">2013-06-24T20:15:42Z</dcterms:created>
  <dcterms:modified xsi:type="dcterms:W3CDTF">2025-03-06T21:19:13Z</dcterms:modified>
</cp:coreProperties>
</file>