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646" r:id="rId3"/>
    <p:sldId id="602" r:id="rId4"/>
    <p:sldId id="603" r:id="rId5"/>
    <p:sldId id="600" r:id="rId6"/>
    <p:sldId id="605" r:id="rId7"/>
    <p:sldId id="606" r:id="rId8"/>
    <p:sldId id="28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>
      <p:cViewPr varScale="1">
        <p:scale>
          <a:sx n="107" d="100"/>
          <a:sy n="107" d="100"/>
        </p:scale>
        <p:origin x="21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8/23/2024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‹#›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07221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23/08/2024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988840"/>
            <a:ext cx="6480720" cy="136815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Python orientado a objetos: Encapsulamiento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C41458-5F95-4C9E-928A-FECE8EEE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30" y="3524683"/>
            <a:ext cx="34766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926596" y="1484784"/>
            <a:ext cx="7390903" cy="1470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técnica de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encapsulación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es conocida como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ocultación de datos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permite que los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atributos de un objeto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pueden ocultarse (superficialmente) para que no sean accedidos desde fuera de la definición de una clase.</a:t>
            </a: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0FF934-A9A5-42D2-AB01-2F33DAA1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59236"/>
            <a:ext cx="5400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95536" y="889323"/>
            <a:ext cx="8424936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encapsulación hace referencia a la capacidad que tiene un objeto de ocultar su estado, de manera que sus datos solo se puedan modificar por medio de las operaciones (métodos) que ofrece. 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251520" y="2060848"/>
            <a:ext cx="8496944" cy="19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Python, todos los </a:t>
            </a:r>
            <a:r>
              <a:rPr lang="es-ES" sz="1600" b="1" dirty="0">
                <a:solidFill>
                  <a:srgbClr val="00B050"/>
                </a:solidFill>
              </a:rPr>
              <a:t>atributos de una clase (atributos de datos y métodos) son públicos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Esto quiere decir que desde un código que use la clase, se puede acceder a todos los atributos y métodos de dicha clase.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Hay una forma de indicar en Python que un atributo, ya sea un dato o un método, es interno a una clase y no se debería utilizar fuera de ella. Esto es usando el carácter </a:t>
            </a:r>
            <a:r>
              <a:rPr lang="es-ES" sz="1600" b="1" dirty="0">
                <a:solidFill>
                  <a:srgbClr val="0070C0"/>
                </a:solidFill>
              </a:rPr>
              <a:t>guión bajo _atributo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antes del nombre del atributo que queramos ocultar.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BFC6F-E8A3-4523-932A-E0C8FFD4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269033"/>
            <a:ext cx="6191250" cy="20859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0A8FDE6-4A3E-4FB3-9730-D3716FB038D5}"/>
              </a:ext>
            </a:extLst>
          </p:cNvPr>
          <p:cNvSpPr/>
          <p:nvPr/>
        </p:nvSpPr>
        <p:spPr>
          <a:xfrm>
            <a:off x="1402928" y="4701081"/>
            <a:ext cx="230425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437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683568" y="992074"/>
            <a:ext cx="813690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atributo seguirá siendo accesible desde fuera de la clase, pero el programador está indicando que es privado y no debería utilizarse porque no se sabe qué consecuencias puede tener.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8BFC6F-E8A3-4523-932A-E0C8FFD4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38" y="2031248"/>
            <a:ext cx="6191250" cy="20859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31B860-4D96-42F7-AAE9-758325AD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38" y="4258104"/>
            <a:ext cx="2581275" cy="18192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48A7B3E-ED1B-4D54-946B-19057C587271}"/>
              </a:ext>
            </a:extLst>
          </p:cNvPr>
          <p:cNvSpPr txBox="1"/>
          <p:nvPr/>
        </p:nvSpPr>
        <p:spPr>
          <a:xfrm>
            <a:off x="686826" y="1907599"/>
            <a:ext cx="1872208" cy="1319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</a:p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clase A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atributo privado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0070C0"/>
                </a:solidFill>
              </a:rPr>
              <a:t>_contador</a:t>
            </a:r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F98069-7653-4E51-A1F8-70D3A40605DB}"/>
              </a:ext>
            </a:extLst>
          </p:cNvPr>
          <p:cNvSpPr txBox="1"/>
          <p:nvPr/>
        </p:nvSpPr>
        <p:spPr>
          <a:xfrm>
            <a:off x="683568" y="4258104"/>
            <a:ext cx="1801638" cy="84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ejemplo de uso de la clase sería el siguiente: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ECBEF75-283F-48D0-AC07-B3DB281F0998}"/>
              </a:ext>
            </a:extLst>
          </p:cNvPr>
          <p:cNvSpPr txBox="1"/>
          <p:nvPr/>
        </p:nvSpPr>
        <p:spPr>
          <a:xfrm>
            <a:off x="663431" y="5563328"/>
            <a:ext cx="2096301" cy="85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posible acceder al atributo privado, aunque no se debiera.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A9E345-1E86-4B38-A78C-641607DFE0D8}"/>
              </a:ext>
            </a:extLst>
          </p:cNvPr>
          <p:cNvSpPr/>
          <p:nvPr/>
        </p:nvSpPr>
        <p:spPr>
          <a:xfrm>
            <a:off x="2794701" y="5596241"/>
            <a:ext cx="2581275" cy="481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949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67544" y="1071605"/>
            <a:ext cx="8149128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También es posible usar un </a:t>
            </a:r>
            <a:r>
              <a:rPr lang="es-ES" sz="1600" b="1" dirty="0">
                <a:solidFill>
                  <a:srgbClr val="0070C0"/>
                </a:solidFill>
              </a:rPr>
              <a:t>doble guión bajo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b="1" dirty="0">
                <a:solidFill>
                  <a:srgbClr val="0070C0"/>
                </a:solidFill>
              </a:rPr>
              <a:t>__atributo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Esto hace que el identificador sea literalmente reemplazado por el texto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_Clase__atributo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donde </a:t>
            </a:r>
            <a:r>
              <a:rPr lang="es-ES" sz="1600" b="1" dirty="0">
                <a:solidFill>
                  <a:srgbClr val="FF0000"/>
                </a:solidFill>
              </a:rPr>
              <a:t>Clase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el nombre de la clase actual.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E5193A2-5AC9-4984-8F1D-C88888E5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085721"/>
            <a:ext cx="5472608" cy="182420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4FA2A5F-F2E3-4AA0-A1A4-0FCE88899775}"/>
              </a:ext>
            </a:extLst>
          </p:cNvPr>
          <p:cNvSpPr txBox="1"/>
          <p:nvPr/>
        </p:nvSpPr>
        <p:spPr>
          <a:xfrm>
            <a:off x="467544" y="2190583"/>
            <a:ext cx="1997631" cy="1614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diferencia del ejercicio anterior, la </a:t>
            </a:r>
            <a:r>
              <a:rPr lang="es-ES" sz="1400" b="1" dirty="0">
                <a:solidFill>
                  <a:srgbClr val="0070C0"/>
                </a:solidFill>
              </a:rPr>
              <a:t>clase B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el </a:t>
            </a:r>
            <a:r>
              <a:rPr lang="es-ES" sz="1400" b="1" dirty="0">
                <a:solidFill>
                  <a:srgbClr val="00B050"/>
                </a:solidFill>
              </a:rPr>
              <a:t>atributo privado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__contador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anteponiendo un </a:t>
            </a:r>
            <a:r>
              <a:rPr lang="es-ES" sz="1400" b="1" dirty="0">
                <a:solidFill>
                  <a:srgbClr val="0070C0"/>
                </a:solidFill>
              </a:rPr>
              <a:t>doble guion bajo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67C1CD6-012D-4A74-AB0F-EF0E5F96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78" y="4221088"/>
            <a:ext cx="5378622" cy="2105026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CA59DD9-3BE3-4F8D-938F-FF78B6BDFF41}"/>
              </a:ext>
            </a:extLst>
          </p:cNvPr>
          <p:cNvSpPr txBox="1"/>
          <p:nvPr/>
        </p:nvSpPr>
        <p:spPr>
          <a:xfrm>
            <a:off x="441945" y="4149080"/>
            <a:ext cx="1997631" cy="187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resultado cambia, ya que no se puede acceder al atributo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__contador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fuera de la clase. Este identificador se ha sustituido por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_B__contador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56D7C7D-3DA4-4097-88C7-D99004D02C66}"/>
              </a:ext>
            </a:extLst>
          </p:cNvPr>
          <p:cNvSpPr/>
          <p:nvPr/>
        </p:nvSpPr>
        <p:spPr>
          <a:xfrm>
            <a:off x="2843808" y="5157192"/>
            <a:ext cx="5394092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86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: atributos privados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67544" y="1071605"/>
            <a:ext cx="7992888" cy="19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 </a:t>
            </a:r>
            <a:r>
              <a:rPr lang="es-ES" sz="1600" b="1" dirty="0">
                <a:solidFill>
                  <a:srgbClr val="0070C0"/>
                </a:solidFill>
              </a:rPr>
              <a:t>atributos de clase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pueden ocultarse para que no sean accedidos desde fuera de la definición de una clase. Para ello, es necesario nombrar los atributos con un prefijo de doble subrayado: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__atributo</a:t>
            </a:r>
          </a:p>
          <a:p>
            <a:pPr algn="just">
              <a:lnSpc>
                <a:spcPts val="2500"/>
              </a:lnSpc>
            </a:pP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88C872-2009-4CB2-825E-4AA3461E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348880"/>
            <a:ext cx="4887566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Factura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__tasa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__init__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unidad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precio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unidad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unidad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precio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a_pagar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unidad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impuesto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total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Factura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__tasa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200" dirty="0">
                <a:solidFill>
                  <a:srgbClr val="00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impuesto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Factura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unidad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precio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a_pagar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"euros"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compra1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_Factura__tasa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MX" altLang="es-MX" sz="120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19</a:t>
            </a:r>
            <a:endParaRPr kumimoji="0" lang="es-MX" altLang="es-MX" sz="1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1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get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set y del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67544" y="1071605"/>
            <a:ext cx="8208912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Cuando se trabajan con clases es recomendable crear </a:t>
            </a:r>
            <a:r>
              <a:rPr lang="es-ES" sz="1600" b="1" dirty="0">
                <a:solidFill>
                  <a:srgbClr val="0070C0"/>
                </a:solidFill>
              </a:rPr>
              <a:t>atributos ocultos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utilizar </a:t>
            </a:r>
            <a:r>
              <a:rPr lang="es-ES" sz="1600" b="1" dirty="0">
                <a:solidFill>
                  <a:srgbClr val="0070C0"/>
                </a:solidFill>
              </a:rPr>
              <a:t>métodos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específicos para acceder a los mismos para establecer, obtener o borrar la información:</a:t>
            </a: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F3A83B-2FA4-4582-BCE0-C9174424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70545"/>
            <a:ext cx="3586201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543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Courier New</vt:lpstr>
      <vt:lpstr>Dom Casual</vt:lpstr>
      <vt:lpstr>Tema de Office</vt:lpstr>
      <vt:lpstr>TI 3001 C Analítica de datos y herramientas de inteligencia artificial</vt:lpstr>
      <vt:lpstr>Encapsulación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228</cp:revision>
  <dcterms:created xsi:type="dcterms:W3CDTF">2013-06-24T20:15:42Z</dcterms:created>
  <dcterms:modified xsi:type="dcterms:W3CDTF">2024-08-23T15:55:11Z</dcterms:modified>
</cp:coreProperties>
</file>