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71" r:id="rId19"/>
    <p:sldId id="358" r:id="rId20"/>
    <p:sldId id="285" r:id="rId21"/>
    <p:sldId id="278" r:id="rId22"/>
    <p:sldId id="354" r:id="rId23"/>
    <p:sldId id="280" r:id="rId24"/>
    <p:sldId id="355" r:id="rId25"/>
    <p:sldId id="356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103" d="100"/>
          <a:sy n="103" d="100"/>
        </p:scale>
        <p:origin x="184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00" y="401611"/>
            <a:ext cx="7774632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1339</TotalTime>
  <Words>1059</Words>
  <Application>Microsoft Office PowerPoint</Application>
  <PresentationFormat>Presentación en pantalla 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 3001 C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89</cp:revision>
  <dcterms:created xsi:type="dcterms:W3CDTF">2013-06-11T22:32:36Z</dcterms:created>
  <dcterms:modified xsi:type="dcterms:W3CDTF">2022-08-07T17:38:35Z</dcterms:modified>
</cp:coreProperties>
</file>