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104" d="100"/>
          <a:sy n="104" d="100"/>
        </p:scale>
        <p:origin x="141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653136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6BE18-FC2D-4754-8DFF-048367A8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9" y="1467390"/>
            <a:ext cx="8591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977</TotalTime>
  <Words>1043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TI 3001 C Analítica de datos y herramientas de inteligencia artificial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72</cp:revision>
  <dcterms:created xsi:type="dcterms:W3CDTF">2013-06-24T20:15:42Z</dcterms:created>
  <dcterms:modified xsi:type="dcterms:W3CDTF">2022-08-07T22:36:26Z</dcterms:modified>
</cp:coreProperties>
</file>