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282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07/08/2022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04BEB6D-984E-4150-8898-FD0C217BD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568" y="332656"/>
            <a:ext cx="806489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2267</Words>
  <Application>Microsoft Office PowerPoint</Application>
  <PresentationFormat>Presentación en pantalla (4:3)</PresentationFormat>
  <Paragraphs>577</Paragraphs>
  <Slides>51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Dom Casual</vt:lpstr>
      <vt:lpstr>Times New Roman</vt:lpstr>
      <vt:lpstr>Wingdings</vt:lpstr>
      <vt:lpstr>Tema de Office</vt:lpstr>
      <vt:lpstr>TC 3001 C  Analítica de datos y herramientas de inteligencia artificial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52</cp:revision>
  <dcterms:created xsi:type="dcterms:W3CDTF">2013-06-25T15:25:55Z</dcterms:created>
  <dcterms:modified xsi:type="dcterms:W3CDTF">2022-08-07T23:27:33Z</dcterms:modified>
</cp:coreProperties>
</file>