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3" r:id="rId2"/>
    <p:sldId id="611" r:id="rId3"/>
    <p:sldId id="614" r:id="rId4"/>
    <p:sldId id="612" r:id="rId5"/>
    <p:sldId id="613" r:id="rId6"/>
    <p:sldId id="615" r:id="rId7"/>
    <p:sldId id="616" r:id="rId8"/>
    <p:sldId id="617" r:id="rId9"/>
    <p:sldId id="282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>
        <p:scale>
          <a:sx n="61" d="100"/>
          <a:sy n="61" d="100"/>
        </p:scale>
        <p:origin x="2724" y="14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23/08/2022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993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9447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5784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4991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1859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0183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345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23/08/2022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 Lambda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EDAFC15E-B10A-489A-82A0-41F2F82D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645024"/>
            <a:ext cx="3683489" cy="17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Lambda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43068" y="1217080"/>
            <a:ext cx="74528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Las funciones lambda  son funciones pequeñas y anónimas, sujetas a una sintaxis más restrictiva pero más concisa que las funciones normales de Python. </a:t>
            </a:r>
            <a:endParaRPr lang="es-ES" b="1" dirty="0">
              <a:solidFill>
                <a:schemeClr val="accent6">
                  <a:lumMod val="75000"/>
                </a:schemeClr>
              </a:solidFill>
              <a:latin typeface="-apple-system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262F64-E39C-4E0C-96BE-2B00730695D2}"/>
              </a:ext>
            </a:extLst>
          </p:cNvPr>
          <p:cNvSpPr txBox="1"/>
          <p:nvPr/>
        </p:nvSpPr>
        <p:spPr>
          <a:xfrm>
            <a:off x="539552" y="2307174"/>
            <a:ext cx="7792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Las funciones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lambda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 tienen una declaración especial de una función, que no tienen un </a:t>
            </a:r>
            <a:r>
              <a:rPr lang="es-ES" b="1" dirty="0">
                <a:solidFill>
                  <a:srgbClr val="FF0000"/>
                </a:solidFill>
                <a:latin typeface="-apple-system"/>
              </a:rPr>
              <a:t>identificador (Nombre).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6B9804B-D817-456E-BE4C-5F61511FF124}"/>
              </a:ext>
            </a:extLst>
          </p:cNvPr>
          <p:cNvSpPr txBox="1"/>
          <p:nvPr/>
        </p:nvSpPr>
        <p:spPr>
          <a:xfrm>
            <a:off x="843068" y="3086826"/>
            <a:ext cx="6480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i="0" dirty="0">
                <a:solidFill>
                  <a:srgbClr val="FF0000"/>
                </a:solidFill>
                <a:effectLst/>
              </a:rPr>
              <a:t>Identificador </a:t>
            </a:r>
            <a:r>
              <a:rPr lang="es-MX" sz="2000" b="1" i="0" dirty="0">
                <a:effectLst/>
              </a:rPr>
              <a:t>=</a:t>
            </a:r>
            <a:r>
              <a:rPr lang="es-MX" sz="2000" b="1" i="0" dirty="0">
                <a:solidFill>
                  <a:srgbClr val="066DA1"/>
                </a:solidFill>
                <a:effectLst/>
              </a:rPr>
              <a:t> lambda</a:t>
            </a:r>
            <a:r>
              <a:rPr lang="es-MX" sz="2000" b="1" i="0" dirty="0">
                <a:solidFill>
                  <a:srgbClr val="000000"/>
                </a:solidFill>
                <a:effectLst/>
              </a:rPr>
              <a:t> </a:t>
            </a:r>
            <a:r>
              <a:rPr lang="es-MX" sz="20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argumentos</a:t>
            </a:r>
            <a:r>
              <a:rPr lang="es-MX" sz="2000" b="1" i="0" dirty="0">
                <a:solidFill>
                  <a:srgbClr val="000000"/>
                </a:solidFill>
                <a:effectLst/>
              </a:rPr>
              <a:t>: </a:t>
            </a:r>
            <a:r>
              <a:rPr lang="es-MX" sz="20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expresión</a:t>
            </a:r>
            <a:endParaRPr lang="es-MX" sz="2000" b="1" dirty="0">
              <a:highlight>
                <a:srgbClr val="00FF00"/>
              </a:highligh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D68583F-78AA-49A8-B804-E74F85712B78}"/>
              </a:ext>
            </a:extLst>
          </p:cNvPr>
          <p:cNvSpPr txBox="1"/>
          <p:nvPr/>
        </p:nvSpPr>
        <p:spPr>
          <a:xfrm>
            <a:off x="566462" y="3769324"/>
            <a:ext cx="7609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Las funciones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lambda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 pueden contener el número de argumentos que se necesiten, pero solo pueden ser declaradas en una línea de código.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CD2AC3ED-2D48-4CEF-ACFC-BC4EC7DEE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909" y="4505605"/>
            <a:ext cx="3683489" cy="17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2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La función lambda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262F64-E39C-4E0C-96BE-2B00730695D2}"/>
              </a:ext>
            </a:extLst>
          </p:cNvPr>
          <p:cNvSpPr txBox="1"/>
          <p:nvPr/>
        </p:nvSpPr>
        <p:spPr>
          <a:xfrm>
            <a:off x="542378" y="1166183"/>
            <a:ext cx="79180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Para entender el uso de la función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Lambda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, vamos a comparar una función normal vs una función anónima: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pPr algn="just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     Función que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suma dos números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:</a:t>
            </a:r>
          </a:p>
          <a:p>
            <a:pPr algn="just"/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CD2AC3ED-2D48-4CEF-ACFC-BC4EC7DEE7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052927"/>
            <a:ext cx="1872208" cy="87993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F24D300-0D3C-4ED8-B008-CFEA5637A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492896"/>
            <a:ext cx="2447925" cy="6762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023A443-7C2F-4A3E-A94F-18BE764EAB76}"/>
              </a:ext>
            </a:extLst>
          </p:cNvPr>
          <p:cNvSpPr txBox="1"/>
          <p:nvPr/>
        </p:nvSpPr>
        <p:spPr>
          <a:xfrm>
            <a:off x="542378" y="3320243"/>
            <a:ext cx="79180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Esta misma función puede ser creada en una sola línea gracias a las funciones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Lambda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, para eso creamos una variable cualquiera (esta variable NO es el nombre de la función dado que una función lambda no tiene nombre) y almacenamos la expresión de la función lambda así: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A054E7-26F5-4697-B253-642465D8C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264" y="4601126"/>
            <a:ext cx="3857625" cy="381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059CD4F-1F5B-4A45-A78F-0A6E1DFABEC6}"/>
              </a:ext>
            </a:extLst>
          </p:cNvPr>
          <p:cNvSpPr txBox="1"/>
          <p:nvPr/>
        </p:nvSpPr>
        <p:spPr>
          <a:xfrm>
            <a:off x="528476" y="5062680"/>
            <a:ext cx="7792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Puedo llamar mi función que realiza la suma de dos números así: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3CC1669-2B69-47A1-AB83-3DA52918D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64" y="5561727"/>
            <a:ext cx="26384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1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normal vs función lambda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262F64-E39C-4E0C-96BE-2B00730695D2}"/>
              </a:ext>
            </a:extLst>
          </p:cNvPr>
          <p:cNvSpPr txBox="1"/>
          <p:nvPr/>
        </p:nvSpPr>
        <p:spPr>
          <a:xfrm>
            <a:off x="686047" y="1366834"/>
            <a:ext cx="230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Función normal</a:t>
            </a:r>
            <a:endParaRPr lang="es-ES" dirty="0">
              <a:solidFill>
                <a:schemeClr val="accent6">
                  <a:lumMod val="75000"/>
                </a:schemeClr>
              </a:solidFill>
              <a:latin typeface="-apple-system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1BE5C0B-51EE-46AE-8CAA-43FBD6BB4458}"/>
              </a:ext>
            </a:extLst>
          </p:cNvPr>
          <p:cNvSpPr txBox="1"/>
          <p:nvPr/>
        </p:nvSpPr>
        <p:spPr>
          <a:xfrm>
            <a:off x="5292080" y="1366834"/>
            <a:ext cx="230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Función lambda</a:t>
            </a:r>
            <a:endParaRPr lang="es-ES" dirty="0">
              <a:solidFill>
                <a:schemeClr val="accent6">
                  <a:lumMod val="75000"/>
                </a:schemeClr>
              </a:solidFill>
              <a:latin typeface="-apple-system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E8DC7F0-39D6-4A5D-8B77-34F840109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55576"/>
            <a:ext cx="3024015" cy="340201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4FFE6CB-33CE-42C5-88D8-F5243A2AF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933575"/>
            <a:ext cx="4431424" cy="293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la función lambda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CD2AC3ED-2D48-4CEF-ACFC-BC4EC7DEE7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886" y="5213358"/>
            <a:ext cx="1872208" cy="8799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FA054E7-26F5-4697-B253-642465D8C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2384990"/>
            <a:ext cx="5322581" cy="52568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059CD4F-1F5B-4A45-A78F-0A6E1DFABEC6}"/>
              </a:ext>
            </a:extLst>
          </p:cNvPr>
          <p:cNvSpPr txBox="1"/>
          <p:nvPr/>
        </p:nvSpPr>
        <p:spPr>
          <a:xfrm>
            <a:off x="1403648" y="3331858"/>
            <a:ext cx="1434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Identificador</a:t>
            </a: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CDC1FE-AC29-48A8-BFD1-92523E879341}"/>
              </a:ext>
            </a:extLst>
          </p:cNvPr>
          <p:cNvSpPr/>
          <p:nvPr/>
        </p:nvSpPr>
        <p:spPr>
          <a:xfrm rot="16200000">
            <a:off x="4066530" y="1962293"/>
            <a:ext cx="218850" cy="23762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A265D0E-9283-497F-A4A6-6AACF13DB8F2}"/>
              </a:ext>
            </a:extLst>
          </p:cNvPr>
          <p:cNvSpPr txBox="1"/>
          <p:nvPr/>
        </p:nvSpPr>
        <p:spPr>
          <a:xfrm>
            <a:off x="3563833" y="3310581"/>
            <a:ext cx="1434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Argumentos</a:t>
            </a:r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2567A5AC-38BC-4E9C-B403-B53A0349A75A}"/>
              </a:ext>
            </a:extLst>
          </p:cNvPr>
          <p:cNvSpPr/>
          <p:nvPr/>
        </p:nvSpPr>
        <p:spPr>
          <a:xfrm rot="16200000">
            <a:off x="6154765" y="2517566"/>
            <a:ext cx="218850" cy="12241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24719E9-6753-4B44-AC07-342965B12D2B}"/>
              </a:ext>
            </a:extLst>
          </p:cNvPr>
          <p:cNvSpPr txBox="1"/>
          <p:nvPr/>
        </p:nvSpPr>
        <p:spPr>
          <a:xfrm>
            <a:off x="5586015" y="3298507"/>
            <a:ext cx="1434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Expresión</a:t>
            </a:r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01C3C94E-7A1F-4946-BA34-AF385912232D}"/>
              </a:ext>
            </a:extLst>
          </p:cNvPr>
          <p:cNvSpPr/>
          <p:nvPr/>
        </p:nvSpPr>
        <p:spPr>
          <a:xfrm rot="16200000">
            <a:off x="1961775" y="2636181"/>
            <a:ext cx="218850" cy="10470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811FBE33-D3B5-49C2-8A53-93A602D32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482" y="4440338"/>
            <a:ext cx="3824605" cy="46944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B4F7EFB4-66B1-4D8C-85D8-922F963C461B}"/>
              </a:ext>
            </a:extLst>
          </p:cNvPr>
          <p:cNvSpPr txBox="1"/>
          <p:nvPr/>
        </p:nvSpPr>
        <p:spPr>
          <a:xfrm>
            <a:off x="769734" y="1150915"/>
            <a:ext cx="783471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/>
              <a:t>Las partes que componen la 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función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Lambda </a:t>
            </a:r>
            <a:r>
              <a:rPr lang="es-ES" dirty="0"/>
              <a:t>las podemos identificar de la siguiente forma:</a:t>
            </a:r>
            <a:endParaRPr lang="es-MX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CB4D432-2370-48C3-B0E1-E0A8929224CB}"/>
              </a:ext>
            </a:extLst>
          </p:cNvPr>
          <p:cNvSpPr txBox="1"/>
          <p:nvPr/>
        </p:nvSpPr>
        <p:spPr>
          <a:xfrm>
            <a:off x="3007714" y="5141350"/>
            <a:ext cx="1434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Identificador</a:t>
            </a:r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7FB3E877-D3DD-4232-9A44-DF5C9FCEBADD}"/>
              </a:ext>
            </a:extLst>
          </p:cNvPr>
          <p:cNvSpPr/>
          <p:nvPr/>
        </p:nvSpPr>
        <p:spPr>
          <a:xfrm rot="16200000">
            <a:off x="3569193" y="4570590"/>
            <a:ext cx="241335" cy="9001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0A25F-79C7-4634-B3B7-B806777B7C13}"/>
              </a:ext>
            </a:extLst>
          </p:cNvPr>
          <p:cNvSpPr txBox="1"/>
          <p:nvPr/>
        </p:nvSpPr>
        <p:spPr>
          <a:xfrm>
            <a:off x="4217864" y="5153467"/>
            <a:ext cx="1434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Argumentos</a:t>
            </a:r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293E4AEC-432F-4AA1-B920-36A2BC3CB431}"/>
              </a:ext>
            </a:extLst>
          </p:cNvPr>
          <p:cNvSpPr/>
          <p:nvPr/>
        </p:nvSpPr>
        <p:spPr>
          <a:xfrm rot="16200000">
            <a:off x="4578684" y="4571968"/>
            <a:ext cx="238575" cy="9001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863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Ejercicios función lambda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F7EFB4-66B1-4D8C-85D8-922F963C461B}"/>
              </a:ext>
            </a:extLst>
          </p:cNvPr>
          <p:cNvSpPr txBox="1"/>
          <p:nvPr/>
        </p:nvSpPr>
        <p:spPr>
          <a:xfrm>
            <a:off x="611560" y="1198380"/>
            <a:ext cx="7834714" cy="1654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Ejercicio 1.</a:t>
            </a:r>
          </a:p>
          <a:p>
            <a:pPr algn="just">
              <a:lnSpc>
                <a:spcPct val="150000"/>
              </a:lnSpc>
            </a:pPr>
            <a:r>
              <a:rPr lang="es-ES" sz="1600" dirty="0"/>
              <a:t>Crear una expresión anónima con Python usando la función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Lambda </a:t>
            </a:r>
            <a:r>
              <a:rPr lang="es-ES" sz="1600" dirty="0"/>
              <a:t>para evaluar una ecuación cuadrática. La idea de la función es que permita colocar los coeficientes de la ecuación a, b y c y que permita colocar el punto donde se desea evaluar la expresión f(x):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E4AD545-3BDE-4EEE-AB22-5A302161B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057" y="3115222"/>
            <a:ext cx="2543175" cy="5238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A7B92A4-EA5A-4239-B7E1-219D72249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005064"/>
            <a:ext cx="6185905" cy="212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4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Ejercicios función lambda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F7EFB4-66B1-4D8C-85D8-922F963C461B}"/>
              </a:ext>
            </a:extLst>
          </p:cNvPr>
          <p:cNvSpPr txBox="1"/>
          <p:nvPr/>
        </p:nvSpPr>
        <p:spPr>
          <a:xfrm>
            <a:off x="611560" y="1198380"/>
            <a:ext cx="7834714" cy="1654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Ejercicio 1.</a:t>
            </a:r>
          </a:p>
          <a:p>
            <a:pPr algn="just">
              <a:lnSpc>
                <a:spcPct val="150000"/>
              </a:lnSpc>
            </a:pPr>
            <a:r>
              <a:rPr lang="es-ES" sz="1600" dirty="0"/>
              <a:t>Crear una expresión anónima con Python usando la función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Lambda </a:t>
            </a:r>
            <a:r>
              <a:rPr lang="es-ES" sz="1600" dirty="0"/>
              <a:t>para evaluar una ecuación cuadrática. La idea de la función es que permita colocar los coeficientes de la ecuación a, b y c y que permita colocar el punto donde se desea evaluar la expresión f(x):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E4AD545-3BDE-4EEE-AB22-5A302161B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057" y="3115222"/>
            <a:ext cx="2543175" cy="5238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A7B92A4-EA5A-4239-B7E1-219D72249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005064"/>
            <a:ext cx="6185905" cy="212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5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Ejercicios función lambda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F7EFB4-66B1-4D8C-85D8-922F963C461B}"/>
              </a:ext>
            </a:extLst>
          </p:cNvPr>
          <p:cNvSpPr txBox="1"/>
          <p:nvPr/>
        </p:nvSpPr>
        <p:spPr>
          <a:xfrm>
            <a:off x="611560" y="1198380"/>
            <a:ext cx="7834714" cy="1285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Ejercicio 2.</a:t>
            </a:r>
          </a:p>
          <a:p>
            <a:pPr algn="just">
              <a:lnSpc>
                <a:spcPct val="150000"/>
              </a:lnSpc>
            </a:pPr>
            <a:r>
              <a:rPr lang="es-ES" sz="1600" dirty="0"/>
              <a:t>Crear una función anónima (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Lambda</a:t>
            </a:r>
            <a:r>
              <a:rPr lang="es-ES" sz="1600" dirty="0"/>
              <a:t>) que reciba el valor en </a:t>
            </a:r>
            <a:r>
              <a:rPr lang="es-ES" sz="1600" b="1" dirty="0"/>
              <a:t>Fahrenheit </a:t>
            </a:r>
            <a:r>
              <a:rPr lang="es-ES" sz="1600" dirty="0"/>
              <a:t>y retorne el valor en </a:t>
            </a:r>
            <a:r>
              <a:rPr lang="es-ES" sz="1600" b="1" dirty="0"/>
              <a:t>Celsius</a:t>
            </a:r>
            <a:r>
              <a:rPr lang="es-ES" sz="1600" dirty="0"/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603C55B-752F-4CBB-826D-14145DCF9475}"/>
              </a:ext>
            </a:extLst>
          </p:cNvPr>
          <p:cNvSpPr txBox="1"/>
          <p:nvPr/>
        </p:nvSpPr>
        <p:spPr>
          <a:xfrm>
            <a:off x="2195736" y="27479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62000" eaLnBrk="0" hangingPunct="0"/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celsius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5 / 9 (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fahrenheit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32)</a:t>
            </a:r>
            <a:endParaRPr lang="es-ES" sz="1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C9B1C6-31B9-4A9E-8869-1CA5A81A2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638878"/>
            <a:ext cx="6254080" cy="13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1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9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5266</TotalTime>
  <Words>380</Words>
  <Application>Microsoft Office PowerPoint</Application>
  <PresentationFormat>Presentación en pantalla (4:3)</PresentationFormat>
  <Paragraphs>43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Dom Casual</vt:lpstr>
      <vt:lpstr>Tema de Office</vt:lpstr>
      <vt:lpstr>TI 3001 C Analítica de datos y herramientas de inteligencia artificial</vt:lpstr>
      <vt:lpstr>Funciones Lambda</vt:lpstr>
      <vt:lpstr>La función lambda</vt:lpstr>
      <vt:lpstr>Función normal vs función lambda</vt:lpstr>
      <vt:lpstr>Elementos de la función lambda</vt:lpstr>
      <vt:lpstr>Ejercicios función lambda</vt:lpstr>
      <vt:lpstr>Ejercicios función lambda</vt:lpstr>
      <vt:lpstr>Ejercicios función lambda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177</cp:revision>
  <dcterms:created xsi:type="dcterms:W3CDTF">2013-06-24T20:15:42Z</dcterms:created>
  <dcterms:modified xsi:type="dcterms:W3CDTF">2022-08-24T00:24:36Z</dcterms:modified>
</cp:coreProperties>
</file>