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>
      <p:cViewPr varScale="1">
        <p:scale>
          <a:sx n="107" d="100"/>
          <a:sy n="107" d="100"/>
        </p:scale>
        <p:origin x="178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26/08/2024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A3E7A-1A40-A082-72CC-FBBB23F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966988" cy="22750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21" y="404664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8103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frena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string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rgbClr val="FF0000"/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24744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6.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esta_volando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>
                <a:solidFill>
                  <a:srgbClr val="0000FF"/>
                </a:solidFill>
              </a:rPr>
              <a:t>esta_volando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>
                <a:solidFill>
                  <a:srgbClr val="0000FF"/>
                </a:solidFill>
              </a:rPr>
              <a:t>esta_volando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string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0A40-0AB6-1768-471E-8875C4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3672408" cy="1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6D7C69-069F-1B83-E75C-269ABA6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FE2A9F7-902C-0179-548E-D62C3B791321}"/>
              </a:ext>
            </a:extLst>
          </p:cNvPr>
          <p:cNvGrpSpPr/>
          <p:nvPr/>
        </p:nvGrpSpPr>
        <p:grpSpPr>
          <a:xfrm>
            <a:off x="5148064" y="2824011"/>
            <a:ext cx="3401334" cy="2286223"/>
            <a:chOff x="5148064" y="2780928"/>
            <a:chExt cx="3401334" cy="228622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CA59377-D364-4FA0-B635-7ADAFEC6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4C8366-E9FF-7063-ECDB-116B19F2E7C0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9FC223E-3618-6549-8F11-85F40F905F1F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8A5C537-3F98-4610-4B82-32757D53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8F86DF5-BA17-20B8-6481-A16D327E5F1D}"/>
              </a:ext>
            </a:extLst>
          </p:cNvPr>
          <p:cNvGrpSpPr/>
          <p:nvPr/>
        </p:nvGrpSpPr>
        <p:grpSpPr>
          <a:xfrm>
            <a:off x="4816824" y="2636912"/>
            <a:ext cx="3787624" cy="252028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00B336F-3B84-A1DF-7FD4-1CDD2759E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50C16-4FCE-F655-DF01-C6EE30052A1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C5A5D6-3F5A-B5F9-F62A-33BD2FE05258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0533DD6-9F72-4DE1-29E9-9BBA33D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302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256FB46-BDDE-5EB5-3E0F-4A44EE7897B0}"/>
              </a:ext>
            </a:extLst>
          </p:cNvPr>
          <p:cNvGrpSpPr/>
          <p:nvPr/>
        </p:nvGrpSpPr>
        <p:grpSpPr>
          <a:xfrm>
            <a:off x="4788024" y="2462629"/>
            <a:ext cx="3672408" cy="251489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2787E91-69B2-90BB-7D2D-43337066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310C2C-2EDA-9EA3-7F6D-5F7D7602FC4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D465C20-8046-E7A5-4267-04935838302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CE41-CAFF-DAAF-50B0-EED86E21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33" y="5531289"/>
            <a:ext cx="1800200" cy="86567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26C4CBF-F894-12AC-67BA-77F07AE41300}"/>
              </a:ext>
            </a:extLst>
          </p:cNvPr>
          <p:cNvGrpSpPr/>
          <p:nvPr/>
        </p:nvGrpSpPr>
        <p:grpSpPr>
          <a:xfrm>
            <a:off x="4820994" y="3034890"/>
            <a:ext cx="3632721" cy="2477197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95522F7-D544-12D9-3F59-250145D4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3129142-93AA-359C-C316-30BC0E530F18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D876674-C46E-770D-C511-F41F9302DCFB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41665" y="30015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cxnSpLocks/>
          </p:cNvCxnSpPr>
          <p:nvPr/>
        </p:nvCxnSpPr>
        <p:spPr>
          <a:xfrm flipH="1">
            <a:off x="6781625" y="31393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76" y="1783643"/>
            <a:ext cx="3183161" cy="3115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2982EC3-6625-A9FF-56E2-36AEB0D2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2" y="4940076"/>
            <a:ext cx="2246158" cy="108012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71A0A-8EF8-8C6E-9415-D8506C12DF6B}"/>
              </a:ext>
            </a:extLst>
          </p:cNvPr>
          <p:cNvGrpSpPr/>
          <p:nvPr/>
        </p:nvGrpSpPr>
        <p:grpSpPr>
          <a:xfrm>
            <a:off x="5444789" y="4005064"/>
            <a:ext cx="3401334" cy="2286223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CA0A112-D592-C7A0-1D09-9A91AD3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003B6F0-9DB3-2176-EB89-0BD84DDBCBF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C94F494-D3B4-6888-AE15-7142AF1006C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A6590E4-C7EF-CAAE-7333-83AF36435FC2}"/>
              </a:ext>
            </a:extLst>
          </p:cNvPr>
          <p:cNvGrpSpPr/>
          <p:nvPr/>
        </p:nvGrpSpPr>
        <p:grpSpPr>
          <a:xfrm>
            <a:off x="351599" y="1916832"/>
            <a:ext cx="4859171" cy="2971867"/>
            <a:chOff x="351599" y="1916832"/>
            <a:chExt cx="4859171" cy="297186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1A9C495-5E02-4F14-BB05-7598C089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916832"/>
              <a:ext cx="4815234" cy="234952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06F7035-8842-6CEF-A519-2BE984F012F8}"/>
                </a:ext>
              </a:extLst>
            </p:cNvPr>
            <p:cNvSpPr txBox="1"/>
            <p:nvPr/>
          </p:nvSpPr>
          <p:spPr>
            <a:xfrm>
              <a:off x="351599" y="4288535"/>
              <a:ext cx="25660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cv1.</a:t>
              </a:r>
              <a:r>
                <a:rPr lang="es-MX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vuela()</a:t>
              </a:r>
            </a:p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</a:t>
              </a:r>
              <a:r>
                <a:rPr lang="es-MX" sz="11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print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(cv1.</a:t>
              </a:r>
              <a:r>
                <a:rPr lang="es-MX" sz="11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esta_volando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MX" sz="11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263A51-8535-31F9-A047-06CE7989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174879" cy="555537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2B82A6-B002-7E4E-98F7-F28C475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692696"/>
            <a:ext cx="1198871" cy="18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736304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Los atributos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nombre, edad y 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son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estos atributos no están incluidos.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3"/>
            <a:ext cx="2736303" cy="1195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03F0DE-E58D-ECE9-604F-484058EB2119}"/>
              </a:ext>
            </a:extLst>
          </p:cNvPr>
          <p:cNvGrpSpPr/>
          <p:nvPr/>
        </p:nvGrpSpPr>
        <p:grpSpPr>
          <a:xfrm>
            <a:off x="824497" y="1114184"/>
            <a:ext cx="5832648" cy="5409958"/>
            <a:chOff x="824497" y="1114184"/>
            <a:chExt cx="5832648" cy="540995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AA47E18-DF88-4249-86B2-194DE111D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14184"/>
              <a:ext cx="5165769" cy="5263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224FBA-3CD1-A381-A657-9A32D589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212" y="4437112"/>
              <a:ext cx="4608512" cy="83889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2F511B-64C3-0FD6-97F1-EC138D9D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97" y="5538625"/>
              <a:ext cx="5619711" cy="49601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4AFD234-EEC4-D903-9076-6B934AD7792D}"/>
                </a:ext>
              </a:extLst>
            </p:cNvPr>
            <p:cNvSpPr/>
            <p:nvPr/>
          </p:nvSpPr>
          <p:spPr>
            <a:xfrm>
              <a:off x="824497" y="5948078"/>
              <a:ext cx="58326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0349E4B8-A182-EAB8-FDE0-94CF21F7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265" y="4221572"/>
            <a:ext cx="13049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459" y="19269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2060848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9" y="1575555"/>
            <a:ext cx="4757647" cy="4392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73BDBD-32AE-FFCB-07EA-5CC591B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6186"/>
            <a:ext cx="9795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3001"/>
            <a:ext cx="6120680" cy="52430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162410" y="1772816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0BBE9-95B1-F5D9-6466-A968EC1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1" y="2907542"/>
            <a:ext cx="12593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4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2827719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581FDD-E563-28A9-334D-031BFEF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085184"/>
            <a:ext cx="1177168" cy="13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8530</TotalTime>
  <Words>1024</Words>
  <Application>Microsoft Office PowerPoint</Application>
  <PresentationFormat>On-screen Show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Dom Casual</vt:lpstr>
      <vt:lpstr>Tema de Office</vt:lpstr>
      <vt:lpstr>TI 3001 C Analítica de datos y herramientas de inteligencia artificial</vt:lpstr>
      <vt:lpstr>PowerPoint Presentation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236</cp:revision>
  <cp:lastPrinted>2022-08-29T19:45:45Z</cp:lastPrinted>
  <dcterms:created xsi:type="dcterms:W3CDTF">2013-06-24T20:15:42Z</dcterms:created>
  <dcterms:modified xsi:type="dcterms:W3CDTF">2024-08-26T22:35:48Z</dcterms:modified>
</cp:coreProperties>
</file>