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746" r:id="rId13"/>
    <p:sldId id="262" r:id="rId14"/>
    <p:sldId id="275" r:id="rId15"/>
    <p:sldId id="276" r:id="rId16"/>
    <p:sldId id="277" r:id="rId17"/>
    <p:sldId id="278" r:id="rId18"/>
    <p:sldId id="311" r:id="rId19"/>
    <p:sldId id="312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16" d="100"/>
          <a:sy n="116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08/09/2022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3DC0A6A-611B-4B31-9C3C-4EEBD18EF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187624" y="4170031"/>
            <a:ext cx="6840759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dirty="0">
                <a:solidFill>
                  <a:srgbClr val="000000"/>
                </a:solidFill>
              </a:rPr>
              <a:t>matriz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size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 =(4, 5), 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dtype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=“</a:t>
            </a:r>
            <a:r>
              <a:rPr lang="es-ES" sz="2000" b="0" i="0" dirty="0" err="1">
                <a:solidFill>
                  <a:srgbClr val="444444"/>
                </a:solidFill>
                <a:effectLst/>
              </a:rPr>
              <a:t>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”)</a:t>
            </a:r>
          </a:p>
          <a:p>
            <a:pPr algn="l" rtl="0">
              <a:lnSpc>
                <a:spcPct val="150000"/>
              </a:lnSpc>
            </a:pPr>
            <a:r>
              <a:rPr lang="es-ES" sz="2000" dirty="0" err="1">
                <a:solidFill>
                  <a:srgbClr val="444444"/>
                </a:solidFill>
              </a:rPr>
              <a:t>print</a:t>
            </a:r>
            <a:r>
              <a:rPr lang="es-ES" sz="2000" dirty="0">
                <a:solidFill>
                  <a:srgbClr val="444444"/>
                </a:solidFill>
              </a:rPr>
              <a:t>(matriz)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size(#renglones, #columnas),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dtype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del </a:t>
            </a:r>
            <a:r>
              <a:rPr lang="en-US" sz="2000" dirty="0" err="1">
                <a:solidFill>
                  <a:srgbClr val="000000"/>
                </a:solidFill>
              </a:rPr>
              <a:t>tamaño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renglones</a:t>
            </a:r>
            <a:r>
              <a:rPr lang="en-US" sz="2000" dirty="0">
                <a:solidFill>
                  <a:srgbClr val="000000"/>
                </a:solidFill>
              </a:rPr>
              <a:t> y </a:t>
            </a:r>
            <a:r>
              <a:rPr lang="en-US" sz="2000" dirty="0" err="1">
                <a:solidFill>
                  <a:srgbClr val="000000"/>
                </a:solidFill>
              </a:rPr>
              <a:t>columnas</a:t>
            </a:r>
            <a:r>
              <a:rPr lang="en-US" sz="2000" dirty="0">
                <a:solidFill>
                  <a:srgbClr val="000000"/>
                </a:solidFill>
              </a:rPr>
              <a:t> y del </a:t>
            </a:r>
            <a:r>
              <a:rPr lang="en-US" sz="2000" dirty="0" err="1">
                <a:solidFill>
                  <a:srgbClr val="000000"/>
                </a:solidFill>
              </a:rPr>
              <a:t>tipo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dato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844408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modifica_matriz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2CA08B-4DDD-4FD5-936D-7CF1053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988840"/>
            <a:ext cx="6746809" cy="22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D935A8-0FC5-4724-9D7C-2C12B32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0" y="1340768"/>
            <a:ext cx="4648658" cy="5198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570D0-B382-494A-9EB0-DC3F4A26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69" y="1124744"/>
            <a:ext cx="1381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298512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4904" y="1562224"/>
            <a:ext cx="7484368" cy="3024969"/>
          </a:xfrm>
        </p:spPr>
        <p:txBody>
          <a:bodyPr>
            <a:normAutofit fontScale="92500" lnSpcReduction="2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37117" y="357301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98072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 descr="Calendario&#10;&#10;Descripción generada automáticamente">
            <a:extLst>
              <a:ext uri="{FF2B5EF4-FFF2-40B4-BE49-F238E27FC236}">
                <a16:creationId xmlns:a16="http://schemas.microsoft.com/office/drawing/2014/main" id="{15ABA04D-6760-4C24-9786-EB0DF1F8C1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3681689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([[1, 2, 3, 4], [5, 6, 7, 8], [9, 10, 11, 12]])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772816"/>
            <a:ext cx="669674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Recíproco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</p:txBody>
      </p:sp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38700"/>
              </p:ext>
            </p:extLst>
          </p:nvPr>
        </p:nvGraphicFramePr>
        <p:xfrm>
          <a:off x="457200" y="2591152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np.sum(x,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np.subtract(x,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np.multiply(x,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mult. matricial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@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np.matmul(x,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np.divide(x,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recíproco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1 /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np.reciprocal(x,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3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potencias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D988C1-FC88-4B87-873B-C4150A3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9" y="1340768"/>
            <a:ext cx="7841335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Todas las operaciones se realizan elemento por elemento excepto la multiplicación matricial.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3182</TotalTime>
  <Words>1029</Words>
  <Application>Microsoft Office PowerPoint</Application>
  <PresentationFormat>Presentación en pantalla (4:3)</PresentationFormat>
  <Paragraphs>182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TI 3001 C Analítica de datos y herramientas de inteligencia artificial</vt:lpstr>
      <vt:lpstr>Matrices</vt:lpstr>
      <vt:lpstr>Matrices o listas anidadas</vt:lpstr>
      <vt:lpstr>Matrices o listas anidadas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Números aleatorios enteros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48</cp:revision>
  <dcterms:created xsi:type="dcterms:W3CDTF">2013-07-08T21:43:56Z</dcterms:created>
  <dcterms:modified xsi:type="dcterms:W3CDTF">2022-09-08T15:30:55Z</dcterms:modified>
</cp:coreProperties>
</file>