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3" r:id="rId2"/>
    <p:sldId id="646" r:id="rId3"/>
    <p:sldId id="647" r:id="rId4"/>
    <p:sldId id="602" r:id="rId5"/>
    <p:sldId id="603" r:id="rId6"/>
    <p:sldId id="600" r:id="rId7"/>
    <p:sldId id="605" r:id="rId8"/>
    <p:sldId id="606" r:id="rId9"/>
    <p:sldId id="282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EB7C5-80AB-46E3-8154-676F473301F4}" v="2" dt="2025-08-29T19:06:17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>
      <p:cViewPr varScale="1">
        <p:scale>
          <a:sx n="111" d="100"/>
          <a:sy n="111" d="100"/>
        </p:scale>
        <p:origin x="213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FDDD45CB-1330-4033-A842-3D2746AFF7C7}"/>
    <pc:docChg chg="custSel addSld modSld">
      <pc:chgData name="Lizethe Pérez Fuertes" userId="4ae9ef87-2a7d-42f8-8dfa-0a501a9e2ff4" providerId="ADAL" clId="{FDDD45CB-1330-4033-A842-3D2746AFF7C7}" dt="2025-08-29T19:28:37.167" v="86" actId="1076"/>
      <pc:docMkLst>
        <pc:docMk/>
      </pc:docMkLst>
      <pc:sldChg chg="modSp mod">
        <pc:chgData name="Lizethe Pérez Fuertes" userId="4ae9ef87-2a7d-42f8-8dfa-0a501a9e2ff4" providerId="ADAL" clId="{FDDD45CB-1330-4033-A842-3D2746AFF7C7}" dt="2025-08-29T19:10:47.456" v="70" actId="1076"/>
        <pc:sldMkLst>
          <pc:docMk/>
          <pc:sldMk cId="1674379023" sldId="602"/>
        </pc:sldMkLst>
        <pc:spChg chg="mod">
          <ac:chgData name="Lizethe Pérez Fuertes" userId="4ae9ef87-2a7d-42f8-8dfa-0a501a9e2ff4" providerId="ADAL" clId="{FDDD45CB-1330-4033-A842-3D2746AFF7C7}" dt="2025-08-29T19:10:47.456" v="70" actId="1076"/>
          <ac:spMkLst>
            <pc:docMk/>
            <pc:sldMk cId="1674379023" sldId="602"/>
            <ac:spMk id="6" creationId="{00A8FDE6-4A3E-4FB3-9730-D3716FB038D5}"/>
          </ac:spMkLst>
        </pc:spChg>
        <pc:spChg chg="mod">
          <ac:chgData name="Lizethe Pérez Fuertes" userId="4ae9ef87-2a7d-42f8-8dfa-0a501a9e2ff4" providerId="ADAL" clId="{FDDD45CB-1330-4033-A842-3D2746AFF7C7}" dt="2025-08-29T19:10:37.851" v="67" actId="14100"/>
          <ac:spMkLst>
            <pc:docMk/>
            <pc:sldMk cId="1674379023" sldId="602"/>
            <ac:spMk id="9" creationId="{1F896577-4B60-4BA6-A121-97638A434181}"/>
          </ac:spMkLst>
        </pc:spChg>
        <pc:spChg chg="mod">
          <ac:chgData name="Lizethe Pérez Fuertes" userId="4ae9ef87-2a7d-42f8-8dfa-0a501a9e2ff4" providerId="ADAL" clId="{FDDD45CB-1330-4033-A842-3D2746AFF7C7}" dt="2025-08-29T19:10:42.371" v="68" actId="1076"/>
          <ac:spMkLst>
            <pc:docMk/>
            <pc:sldMk cId="1674379023" sldId="602"/>
            <ac:spMk id="10" creationId="{B73C42C7-85D9-4D9B-B558-211E4812A4BA}"/>
          </ac:spMkLst>
        </pc:spChg>
        <pc:picChg chg="mod">
          <ac:chgData name="Lizethe Pérez Fuertes" userId="4ae9ef87-2a7d-42f8-8dfa-0a501a9e2ff4" providerId="ADAL" clId="{FDDD45CB-1330-4033-A842-3D2746AFF7C7}" dt="2025-08-29T19:10:44.665" v="69" actId="1076"/>
          <ac:picMkLst>
            <pc:docMk/>
            <pc:sldMk cId="1674379023" sldId="602"/>
            <ac:picMk id="5" creationId="{FB8BFC6F-E8A3-4523-932A-E0C8FFD40C46}"/>
          </ac:picMkLst>
        </pc:picChg>
      </pc:sldChg>
      <pc:sldChg chg="modSp mod">
        <pc:chgData name="Lizethe Pérez Fuertes" userId="4ae9ef87-2a7d-42f8-8dfa-0a501a9e2ff4" providerId="ADAL" clId="{FDDD45CB-1330-4033-A842-3D2746AFF7C7}" dt="2025-08-29T19:05:34.104" v="0" actId="1076"/>
        <pc:sldMkLst>
          <pc:docMk/>
          <pc:sldMk cId="3312662471" sldId="646"/>
        </pc:sldMkLst>
        <pc:picChg chg="mod">
          <ac:chgData name="Lizethe Pérez Fuertes" userId="4ae9ef87-2a7d-42f8-8dfa-0a501a9e2ff4" providerId="ADAL" clId="{FDDD45CB-1330-4033-A842-3D2746AFF7C7}" dt="2025-08-29T19:05:34.104" v="0" actId="1076"/>
          <ac:picMkLst>
            <pc:docMk/>
            <pc:sldMk cId="3312662471" sldId="646"/>
            <ac:picMk id="3" creationId="{630FF934-A9A5-42D2-AB01-2F33DAA193C4}"/>
          </ac:picMkLst>
        </pc:picChg>
      </pc:sldChg>
      <pc:sldChg chg="addSp modSp add mod">
        <pc:chgData name="Lizethe Pérez Fuertes" userId="4ae9ef87-2a7d-42f8-8dfa-0a501a9e2ff4" providerId="ADAL" clId="{FDDD45CB-1330-4033-A842-3D2746AFF7C7}" dt="2025-08-29T19:28:37.167" v="86" actId="1076"/>
        <pc:sldMkLst>
          <pc:docMk/>
          <pc:sldMk cId="2206757477" sldId="647"/>
        </pc:sldMkLst>
        <pc:spChg chg="add mod">
          <ac:chgData name="Lizethe Pérez Fuertes" userId="4ae9ef87-2a7d-42f8-8dfa-0a501a9e2ff4" providerId="ADAL" clId="{FDDD45CB-1330-4033-A842-3D2746AFF7C7}" dt="2025-08-29T19:09:34.497" v="63" actId="12"/>
          <ac:spMkLst>
            <pc:docMk/>
            <pc:sldMk cId="2206757477" sldId="647"/>
            <ac:spMk id="4" creationId="{64E5AC4F-F553-1E7D-56B9-35DB015E2DE7}"/>
          </ac:spMkLst>
        </pc:spChg>
        <pc:spChg chg="mod">
          <ac:chgData name="Lizethe Pérez Fuertes" userId="4ae9ef87-2a7d-42f8-8dfa-0a501a9e2ff4" providerId="ADAL" clId="{FDDD45CB-1330-4033-A842-3D2746AFF7C7}" dt="2025-08-29T19:27:37.487" v="85" actId="14100"/>
          <ac:spMkLst>
            <pc:docMk/>
            <pc:sldMk cId="2206757477" sldId="647"/>
            <ac:spMk id="6" creationId="{55B72C59-3D23-DBA3-3DD7-4B14E3DFE15C}"/>
          </ac:spMkLst>
        </pc:spChg>
        <pc:spChg chg="mod">
          <ac:chgData name="Lizethe Pérez Fuertes" userId="4ae9ef87-2a7d-42f8-8dfa-0a501a9e2ff4" providerId="ADAL" clId="{FDDD45CB-1330-4033-A842-3D2746AFF7C7}" dt="2025-08-29T19:08:16.678" v="51" actId="20577"/>
          <ac:spMkLst>
            <pc:docMk/>
            <pc:sldMk cId="2206757477" sldId="647"/>
            <ac:spMk id="8" creationId="{6F59E072-939F-134B-44DE-F9F6F5A68348}"/>
          </ac:spMkLst>
        </pc:spChg>
        <pc:picChg chg="mod">
          <ac:chgData name="Lizethe Pérez Fuertes" userId="4ae9ef87-2a7d-42f8-8dfa-0a501a9e2ff4" providerId="ADAL" clId="{FDDD45CB-1330-4033-A842-3D2746AFF7C7}" dt="2025-08-29T19:28:37.167" v="86" actId="1076"/>
          <ac:picMkLst>
            <pc:docMk/>
            <pc:sldMk cId="2206757477" sldId="647"/>
            <ac:picMk id="3" creationId="{3071D3ED-EF92-34EA-C22C-1F5DDCCF67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29/08/2025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07221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29/08/2025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988840"/>
            <a:ext cx="6480720" cy="136815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Python orientado a objetos: Encapsulamiento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C41458-5F95-4C9E-928A-FECE8EEE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30" y="3524683"/>
            <a:ext cx="34766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759117" y="1143000"/>
            <a:ext cx="7629307" cy="2285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técnica de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encapsulación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conocida como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ocultación de datos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permite que los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atributos de un objeto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pueden ocultarse (superficialmente) para que no sean accedidos desde fuera de la definición de una clase.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encapsulación</a:t>
            </a:r>
            <a:r>
              <a:rPr lang="es-MX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en POO es importante porque permite ocultar los detalles internos de una clase y proteger su estado interno de </a:t>
            </a:r>
            <a:r>
              <a:rPr lang="es-MX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modificaciones indebidas</a:t>
            </a:r>
            <a:r>
              <a:rPr lang="es-MX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Esto se logra mediante el uso de modificadores de acceso</a:t>
            </a:r>
            <a:r>
              <a:rPr 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privado</a:t>
            </a:r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 </a:t>
            </a:r>
            <a:endParaRPr lang="es-ES_tradnl" altLang="es-MX" sz="16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0FF934-A9A5-42D2-AB01-2F33DAA1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501008"/>
            <a:ext cx="54006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8D9F1-E7E2-9F14-2624-6EFA9CA7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5B72C59-3D23-DBA3-3DD7-4B14E3DFE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105222"/>
            <a:ext cx="835292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Importancia de la encapsulación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F59E072-939F-134B-44DE-F9F6F5A68348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340768"/>
            <a:ext cx="8352928" cy="2285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encapsulación es importante en la POO porque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protege la integridad de los datos</a:t>
            </a:r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al permitir el acceso solo a través de métodos específicos de la clase, lo que mejora la </a:t>
            </a:r>
            <a:r>
              <a:rPr 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seguridad</a:t>
            </a:r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evita modificaciones accidentales</a:t>
            </a:r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 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Además, facilita la organización, legibilidad y mantenimiento del código, al ocultar los detalles internos de un objeto y permitir cambios en su implementación sin afectar otras partes del sistema. </a:t>
            </a:r>
            <a:endParaRPr lang="es-ES_tradnl" altLang="es-MX" sz="16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71D3ED-EF92-34EA-C22C-1F5DDCCF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38" y="5860695"/>
            <a:ext cx="1500923" cy="89208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4E5AC4F-F553-1E7D-56B9-35DB015E2DE7}"/>
              </a:ext>
            </a:extLst>
          </p:cNvPr>
          <p:cNvSpPr txBox="1"/>
          <p:nvPr/>
        </p:nvSpPr>
        <p:spPr>
          <a:xfrm>
            <a:off x="485546" y="3719312"/>
            <a:ext cx="8172907" cy="2372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</a:pPr>
            <a:r>
              <a:rPr 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 para entenderlo: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</a:pPr>
            <a:r>
              <a:rPr 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Piensa en la interfaz de un coche. Para conducir un coche, no necesitas saber cómo funciona exactamente el motor o la transmisión. Solo necesitas interactuar con los controles (volante, pedales) que están expuestos en su interfaz. La encapsulación funciona de manera similar, ocultando los complejos detalles internos del objeto y proporcionando una interfaz simple y controlada para interactuar con él. </a:t>
            </a:r>
          </a:p>
        </p:txBody>
      </p:sp>
    </p:spTree>
    <p:extLst>
      <p:ext uri="{BB962C8B-B14F-4D97-AF65-F5344CB8AC3E}">
        <p14:creationId xmlns:p14="http://schemas.microsoft.com/office/powerpoint/2010/main" val="220675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: atributos privados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107504" y="889323"/>
            <a:ext cx="8712968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encapsulación hace referencia a la capacidad que tiene un objeto de ocultar su estado, de manera que sus datos solo se puedan modificar por medio de las operaciones (métodos) que ofrece. 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215516" y="1844824"/>
            <a:ext cx="8496944" cy="198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Python, todos los </a:t>
            </a:r>
            <a:r>
              <a:rPr lang="es-ES" sz="1600" b="1" dirty="0">
                <a:solidFill>
                  <a:srgbClr val="00B050"/>
                </a:solidFill>
              </a:rPr>
              <a:t>atributos de una clase (atributos de datos y métodos) son públicos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Esto quiere decir que desde un código que use la clase, se puede acceder a todos los atributos y métodos de dicha clase.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Hay una forma de indicar en Python que un atributo, ya sea un dato o un método, es interno a una clase y no se debería utilizar fuera de ella. Esto es usando el carácter </a:t>
            </a:r>
            <a:r>
              <a:rPr lang="es-ES" sz="1600" b="1" dirty="0">
                <a:solidFill>
                  <a:srgbClr val="0070C0"/>
                </a:solidFill>
              </a:rPr>
              <a:t>guión bajo _atributo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antes del nombre del atributo que queramos ocultar.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8BFC6F-E8A3-4523-932A-E0C8FFD4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82728"/>
            <a:ext cx="6191250" cy="20859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A8FDE6-4A3E-4FB3-9730-D3716FB038D5}"/>
              </a:ext>
            </a:extLst>
          </p:cNvPr>
          <p:cNvSpPr/>
          <p:nvPr/>
        </p:nvSpPr>
        <p:spPr>
          <a:xfrm>
            <a:off x="1402928" y="4509120"/>
            <a:ext cx="230425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437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: atributos privados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683568" y="992074"/>
            <a:ext cx="813690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atributo seguirá siendo accesible desde fuera de la clase, pero el programador está indicando que es privado y no debería utilizarse porque no se sabe qué consecuencias puede tener.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8BFC6F-E8A3-4523-932A-E0C8FFD4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38" y="2031248"/>
            <a:ext cx="6191250" cy="20859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31B860-4D96-42F7-AAE9-758325AD5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238" y="4258104"/>
            <a:ext cx="2581275" cy="18192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48A7B3E-ED1B-4D54-946B-19057C587271}"/>
              </a:ext>
            </a:extLst>
          </p:cNvPr>
          <p:cNvSpPr txBox="1"/>
          <p:nvPr/>
        </p:nvSpPr>
        <p:spPr>
          <a:xfrm>
            <a:off x="686826" y="1907599"/>
            <a:ext cx="1872208" cy="1319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spcAft>
                <a:spcPts val="1200"/>
              </a:spcAft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Ejemplo: </a:t>
            </a:r>
          </a:p>
          <a:p>
            <a:pPr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clase A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 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atributo privado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b="1" dirty="0">
                <a:solidFill>
                  <a:srgbClr val="0070C0"/>
                </a:solidFill>
              </a:rPr>
              <a:t>_contador</a:t>
            </a:r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F98069-7653-4E51-A1F8-70D3A40605DB}"/>
              </a:ext>
            </a:extLst>
          </p:cNvPr>
          <p:cNvSpPr txBox="1"/>
          <p:nvPr/>
        </p:nvSpPr>
        <p:spPr>
          <a:xfrm>
            <a:off x="683568" y="4258104"/>
            <a:ext cx="1801638" cy="84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ejemplo de uso de la clase sería el siguiente: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CBEF75-283F-48D0-AC07-B3DB281F0998}"/>
              </a:ext>
            </a:extLst>
          </p:cNvPr>
          <p:cNvSpPr txBox="1"/>
          <p:nvPr/>
        </p:nvSpPr>
        <p:spPr>
          <a:xfrm>
            <a:off x="663431" y="5563328"/>
            <a:ext cx="2096301" cy="85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posible acceder al atributo privado, aunque no se debiera.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1A9E345-1E86-4B38-A78C-641607DFE0D8}"/>
              </a:ext>
            </a:extLst>
          </p:cNvPr>
          <p:cNvSpPr/>
          <p:nvPr/>
        </p:nvSpPr>
        <p:spPr>
          <a:xfrm>
            <a:off x="2794701" y="5596241"/>
            <a:ext cx="2581275" cy="481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949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: atributos privados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67544" y="1071605"/>
            <a:ext cx="8149128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También es posible usar un </a:t>
            </a:r>
            <a:r>
              <a:rPr lang="es-ES" sz="1600" b="1" dirty="0">
                <a:solidFill>
                  <a:srgbClr val="0070C0"/>
                </a:solidFill>
              </a:rPr>
              <a:t>doble guión bajo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b="1" dirty="0">
                <a:solidFill>
                  <a:srgbClr val="0070C0"/>
                </a:solidFill>
              </a:rPr>
              <a:t>__atributo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Esto hace que el identificador sea literalmente reemplazado por el texto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_Clase__atributo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donde </a:t>
            </a:r>
            <a:r>
              <a:rPr lang="es-ES" sz="1600" b="1" dirty="0">
                <a:solidFill>
                  <a:srgbClr val="FF0000"/>
                </a:solidFill>
              </a:rPr>
              <a:t>Clase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el nombre de la clase actual.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E5193A2-5AC9-4984-8F1D-C88888E5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085721"/>
            <a:ext cx="5472608" cy="182420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4FA2A5F-F2E3-4AA0-A1A4-0FCE88899775}"/>
              </a:ext>
            </a:extLst>
          </p:cNvPr>
          <p:cNvSpPr txBox="1"/>
          <p:nvPr/>
        </p:nvSpPr>
        <p:spPr>
          <a:xfrm>
            <a:off x="467544" y="2190583"/>
            <a:ext cx="1997631" cy="1614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diferencia del ejercicio anterior, la </a:t>
            </a:r>
            <a:r>
              <a:rPr lang="es-ES" sz="1400" b="1" dirty="0">
                <a:solidFill>
                  <a:srgbClr val="0070C0"/>
                </a:solidFill>
              </a:rPr>
              <a:t>clase B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 el </a:t>
            </a:r>
            <a:r>
              <a:rPr lang="es-ES" sz="1400" b="1" dirty="0">
                <a:solidFill>
                  <a:srgbClr val="00B050"/>
                </a:solidFill>
              </a:rPr>
              <a:t>atributo privado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__contador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anteponiendo un </a:t>
            </a:r>
            <a:r>
              <a:rPr lang="es-ES" sz="1400" b="1" dirty="0">
                <a:solidFill>
                  <a:srgbClr val="0070C0"/>
                </a:solidFill>
              </a:rPr>
              <a:t>doble guion bajo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67C1CD6-012D-4A74-AB0F-EF0E5F969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278" y="4221088"/>
            <a:ext cx="5378622" cy="210502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5CA59DD9-3BE3-4F8D-938F-FF78B6BDFF41}"/>
              </a:ext>
            </a:extLst>
          </p:cNvPr>
          <p:cNvSpPr txBox="1"/>
          <p:nvPr/>
        </p:nvSpPr>
        <p:spPr>
          <a:xfrm>
            <a:off x="441945" y="4149080"/>
            <a:ext cx="1997631" cy="187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resultado cambia, ya que no se puede acceder al atributo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__contador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fuera de la clase. Este identificador se ha sustituido por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_B__contador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56D7C7D-3DA4-4097-88C7-D99004D02C66}"/>
              </a:ext>
            </a:extLst>
          </p:cNvPr>
          <p:cNvSpPr/>
          <p:nvPr/>
        </p:nvSpPr>
        <p:spPr>
          <a:xfrm>
            <a:off x="2843808" y="5157192"/>
            <a:ext cx="539409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86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: atributos privados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67544" y="1071605"/>
            <a:ext cx="7992888" cy="198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Los </a:t>
            </a:r>
            <a:r>
              <a:rPr lang="es-ES" sz="1600" b="1" dirty="0">
                <a:solidFill>
                  <a:srgbClr val="0070C0"/>
                </a:solidFill>
              </a:rPr>
              <a:t>atributos de clase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pueden ocultarse para que no sean accedidos desde fuera de la definición de una clase. Para ello, es necesario nombrar los atributos con un prefijo de doble subrayado: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__atributo</a:t>
            </a:r>
          </a:p>
          <a:p>
            <a:pPr algn="just">
              <a:lnSpc>
                <a:spcPts val="2500"/>
              </a:lnSpc>
            </a:pP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ts val="2500"/>
              </a:lnSpc>
            </a:pP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ts val="2500"/>
              </a:lnSpc>
            </a:pP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88C872-2009-4CB2-825E-4AA3461E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348880"/>
            <a:ext cx="4887566" cy="3647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Factura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__tasa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__init__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unidad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precio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unidad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unidad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precio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a_pagar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total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unidad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impuesto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total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Factura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__tasa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impuesto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compra1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Factura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compra1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unidad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compra1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compra1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a_pagar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"euros"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compra1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_Factura__tasa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19</a:t>
            </a:r>
            <a:endParaRPr kumimoji="0" lang="es-MX" altLang="es-MX" sz="1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1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Métodos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get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, set y del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67544" y="1071605"/>
            <a:ext cx="8208912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Cuando se trabajan con clases es recomendable crear </a:t>
            </a:r>
            <a:r>
              <a:rPr lang="es-ES" sz="1600" b="1" dirty="0">
                <a:solidFill>
                  <a:srgbClr val="0070C0"/>
                </a:solidFill>
              </a:rPr>
              <a:t>atributos ocultos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utilizar </a:t>
            </a:r>
            <a:r>
              <a:rPr lang="es-ES" sz="1600" b="1" dirty="0">
                <a:solidFill>
                  <a:srgbClr val="0070C0"/>
                </a:solidFill>
              </a:rPr>
              <a:t>métodos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específicos para acceder a los mismos para establecer, obtener o borrar la información:</a:t>
            </a: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F3A83B-2FA4-4582-BCE0-C9174424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70545"/>
            <a:ext cx="3586201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2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9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8221</TotalTime>
  <Words>726</Words>
  <Application>Microsoft Office PowerPoint</Application>
  <PresentationFormat>Presentación en pantalla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Courier New</vt:lpstr>
      <vt:lpstr>Dom Casual</vt:lpstr>
      <vt:lpstr>Tema de Office</vt:lpstr>
      <vt:lpstr>TI 3001 C Analítica de datos y herramientas de inteligencia artificial</vt:lpstr>
      <vt:lpstr>Encapsulación</vt:lpstr>
      <vt:lpstr>Importancia de la encapsulación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229</cp:revision>
  <dcterms:created xsi:type="dcterms:W3CDTF">2013-06-24T20:15:42Z</dcterms:created>
  <dcterms:modified xsi:type="dcterms:W3CDTF">2025-08-29T19:28:47Z</dcterms:modified>
</cp:coreProperties>
</file>