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23" d="100"/>
          <a:sy n="123" d="100"/>
        </p:scale>
        <p:origin x="5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A3E7A-1A40-A082-72CC-FBBB23F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966988" cy="22750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21" y="404664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8103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constructor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frena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24744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0A40-0AB6-1768-471E-8875C4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3672408" cy="1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780928"/>
            <a:ext cx="3401334" cy="22649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6D7C69-069F-1B83-E75C-269ABA6D3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24" y="2641556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8A5C537-3F98-4610-4B82-32757D531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5871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0533DD6-9F72-4DE1-29E9-9BBA33DB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5230239"/>
            <a:ext cx="224615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79" y="2977690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64288" y="291671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endCxn id="10" idx="0"/>
          </p:cNvCxnSpPr>
          <p:nvPr/>
        </p:nvCxnSpPr>
        <p:spPr>
          <a:xfrm flipH="1">
            <a:off x="6804248" y="307514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CE41-CAFF-DAAF-50B0-EED86E21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33" y="5531289"/>
            <a:ext cx="1800200" cy="8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86" y="1824283"/>
            <a:ext cx="3183161" cy="31157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031804"/>
            <a:ext cx="3528392" cy="234952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1A9C495-5E02-4F14-BB05-7598C089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6832"/>
            <a:ext cx="4815234" cy="234952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2982EC3-6625-A9FF-56E2-36AEB0D27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722" y="4940076"/>
            <a:ext cx="2246158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EBBED-B807-410A-ABFA-42A539FB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2" y="1268760"/>
            <a:ext cx="6865748" cy="49685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2B82A6-B002-7E4E-98F7-F28C475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692696"/>
            <a:ext cx="1198871" cy="18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664295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03F0DE-E58D-ECE9-604F-484058EB2119}"/>
              </a:ext>
            </a:extLst>
          </p:cNvPr>
          <p:cNvGrpSpPr/>
          <p:nvPr/>
        </p:nvGrpSpPr>
        <p:grpSpPr>
          <a:xfrm>
            <a:off x="824497" y="1114184"/>
            <a:ext cx="5832648" cy="5409958"/>
            <a:chOff x="824497" y="1114184"/>
            <a:chExt cx="5832648" cy="540995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AA47E18-DF88-4249-86B2-194DE111D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14184"/>
              <a:ext cx="5165769" cy="5263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224FBA-3CD1-A381-A657-9A32D589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212" y="4437112"/>
              <a:ext cx="4608512" cy="83889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2F511B-64C3-0FD6-97F1-EC138D9D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97" y="5538625"/>
              <a:ext cx="5619711" cy="49601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4AFD234-EEC4-D903-9076-6B934AD7792D}"/>
                </a:ext>
              </a:extLst>
            </p:cNvPr>
            <p:cNvSpPr/>
            <p:nvPr/>
          </p:nvSpPr>
          <p:spPr>
            <a:xfrm>
              <a:off x="824497" y="5948078"/>
              <a:ext cx="58326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0349E4B8-A182-EAB8-FDE0-94CF21F7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265" y="4221572"/>
            <a:ext cx="13049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459" y="19269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2060848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9" y="1575555"/>
            <a:ext cx="4757647" cy="4392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73BDBD-32AE-FFCB-07EA-5CC591B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6186"/>
            <a:ext cx="9795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162410" y="1772816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5616160" cy="481084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C0BBE9-95B1-F5D9-6466-A968EC1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1" y="2907542"/>
            <a:ext cx="12593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4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2827719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581FDD-E563-28A9-334D-031BFEF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085184"/>
            <a:ext cx="1177168" cy="13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8334</TotalTime>
  <Words>1000</Words>
  <Application>Microsoft Office PowerPoint</Application>
  <PresentationFormat>Presentación en pantalla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232</cp:revision>
  <cp:lastPrinted>2022-08-29T19:45:45Z</cp:lastPrinted>
  <dcterms:created xsi:type="dcterms:W3CDTF">2013-06-24T20:15:42Z</dcterms:created>
  <dcterms:modified xsi:type="dcterms:W3CDTF">2023-03-06T17:10:23Z</dcterms:modified>
</cp:coreProperties>
</file>