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93" r:id="rId2"/>
    <p:sldId id="611" r:id="rId3"/>
    <p:sldId id="614" r:id="rId4"/>
    <p:sldId id="612" r:id="rId5"/>
    <p:sldId id="613" r:id="rId6"/>
    <p:sldId id="615" r:id="rId7"/>
    <p:sldId id="616" r:id="rId8"/>
    <p:sldId id="617" r:id="rId9"/>
    <p:sldId id="282" r:id="rId1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D60093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>
      <p:cViewPr varScale="1">
        <p:scale>
          <a:sx n="107" d="100"/>
          <a:sy n="107" d="100"/>
        </p:scale>
        <p:origin x="14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721D5-655F-45D2-B717-3C4CD78C8568}" type="datetimeFigureOut">
              <a:rPr lang="es-MX" smtClean="0"/>
              <a:t>20/08/2024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B4312-99A1-4CE9-ACE7-4C62E9FD90EE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5965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99935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69447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75784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94991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51859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70183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53450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20/08/2024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164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20/08/2024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095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20/08/2024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4278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8/20/2024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‹#›</a:t>
            </a:fld>
            <a:endParaRPr lang="es-MX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531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20/08/2024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180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20/08/2024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571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20/08/2024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5354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20/08/2024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2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20/08/2024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123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20/08/2024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722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20/08/2024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79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20/08/2024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164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3E716-CACC-4490-AD07-F24B6A68DE47}" type="datetimeFigureOut">
              <a:rPr lang="es-MX" smtClean="0"/>
              <a:t>20/08/2024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466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669826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TI 3001 C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Analítica de datos y herramientas de inteligencia artificial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1988840"/>
            <a:ext cx="7342584" cy="136815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Funciones Lambda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EDAFC15E-B10A-489A-82A0-41F2F82D9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3645024"/>
            <a:ext cx="3683489" cy="173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82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70845" y="23183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Lambda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843068" y="1217080"/>
            <a:ext cx="74528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-apple-system"/>
              </a:rPr>
              <a:t>Las funciones lambda son funciones pequeñas y anónimas, sujetas a una sintaxis más restrictiva pero más concisa que las funciones normales de Python. </a:t>
            </a:r>
            <a:endParaRPr lang="es-ES" b="1" dirty="0">
              <a:solidFill>
                <a:schemeClr val="accent6">
                  <a:lumMod val="75000"/>
                </a:schemeClr>
              </a:solidFill>
              <a:latin typeface="-apple-system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B262F64-E39C-4E0C-96BE-2B00730695D2}"/>
              </a:ext>
            </a:extLst>
          </p:cNvPr>
          <p:cNvSpPr txBox="1"/>
          <p:nvPr/>
        </p:nvSpPr>
        <p:spPr>
          <a:xfrm>
            <a:off x="539552" y="2307174"/>
            <a:ext cx="77923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Las funciones </a:t>
            </a:r>
            <a:r>
              <a:rPr lang="es-ES" b="1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lambda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 tienen una declaración especial de una función, que no tienen un </a:t>
            </a:r>
            <a:r>
              <a:rPr lang="es-ES" b="1" dirty="0">
                <a:solidFill>
                  <a:srgbClr val="FF0000"/>
                </a:solidFill>
                <a:latin typeface="-apple-system"/>
              </a:rPr>
              <a:t>identificador (Nombre). 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6B9804B-D817-456E-BE4C-5F61511FF124}"/>
              </a:ext>
            </a:extLst>
          </p:cNvPr>
          <p:cNvSpPr txBox="1"/>
          <p:nvPr/>
        </p:nvSpPr>
        <p:spPr>
          <a:xfrm>
            <a:off x="843068" y="3086826"/>
            <a:ext cx="64807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b="1" i="0" dirty="0">
                <a:solidFill>
                  <a:srgbClr val="FF0000"/>
                </a:solidFill>
                <a:effectLst/>
              </a:rPr>
              <a:t>Identificador </a:t>
            </a:r>
            <a:r>
              <a:rPr lang="es-MX" sz="2000" b="1" i="0" dirty="0">
                <a:effectLst/>
              </a:rPr>
              <a:t>=</a:t>
            </a:r>
            <a:r>
              <a:rPr lang="es-MX" sz="2000" b="1" i="0" dirty="0">
                <a:solidFill>
                  <a:srgbClr val="066DA1"/>
                </a:solidFill>
                <a:effectLst/>
              </a:rPr>
              <a:t> lambda</a:t>
            </a:r>
            <a:r>
              <a:rPr lang="es-MX" sz="2000" b="1" i="0" dirty="0">
                <a:solidFill>
                  <a:srgbClr val="000000"/>
                </a:solidFill>
                <a:effectLst/>
              </a:rPr>
              <a:t> </a:t>
            </a:r>
            <a:r>
              <a:rPr lang="es-MX" sz="2000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argumentos</a:t>
            </a:r>
            <a:r>
              <a:rPr lang="es-MX" sz="2000" b="1" i="0" dirty="0">
                <a:solidFill>
                  <a:srgbClr val="000000"/>
                </a:solidFill>
                <a:effectLst/>
              </a:rPr>
              <a:t>: </a:t>
            </a:r>
            <a:r>
              <a:rPr lang="es-MX" sz="2000" b="1" i="0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expresión</a:t>
            </a:r>
            <a:endParaRPr lang="es-MX" sz="2000" b="1" dirty="0">
              <a:highlight>
                <a:srgbClr val="00FF00"/>
              </a:highlight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D68583F-78AA-49A8-B804-E74F85712B78}"/>
              </a:ext>
            </a:extLst>
          </p:cNvPr>
          <p:cNvSpPr txBox="1"/>
          <p:nvPr/>
        </p:nvSpPr>
        <p:spPr>
          <a:xfrm>
            <a:off x="566462" y="3769324"/>
            <a:ext cx="76099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Las funciones </a:t>
            </a:r>
            <a:r>
              <a:rPr lang="es-ES" b="1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lambda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 pueden contener el número de argumentos que se necesiten, pero solo pueden ser declaradas en una línea de código.</a:t>
            </a:r>
          </a:p>
        </p:txBody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CD2AC3ED-2D48-4CEF-ACFC-BC4EC7DEE7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909" y="4505605"/>
            <a:ext cx="3683489" cy="173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121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70845" y="23183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La función lambda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B262F64-E39C-4E0C-96BE-2B00730695D2}"/>
              </a:ext>
            </a:extLst>
          </p:cNvPr>
          <p:cNvSpPr txBox="1"/>
          <p:nvPr/>
        </p:nvSpPr>
        <p:spPr>
          <a:xfrm>
            <a:off x="542378" y="1166183"/>
            <a:ext cx="79180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Para entender el uso de la función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-apple-system"/>
              </a:rPr>
              <a:t>Lambda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, vamos a comparar una función normal vs una función anónima: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s-ES" dirty="0">
              <a:solidFill>
                <a:schemeClr val="tx1">
                  <a:lumMod val="95000"/>
                  <a:lumOff val="5000"/>
                </a:schemeClr>
              </a:solidFill>
              <a:latin typeface="-apple-system"/>
            </a:endParaRPr>
          </a:p>
          <a:p>
            <a:pPr algn="just"/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     Función que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suma dos números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:</a:t>
            </a:r>
          </a:p>
          <a:p>
            <a:pPr algn="just"/>
            <a:endParaRPr lang="es-ES" dirty="0">
              <a:solidFill>
                <a:schemeClr val="tx1">
                  <a:lumMod val="95000"/>
                  <a:lumOff val="5000"/>
                </a:schemeClr>
              </a:solidFill>
              <a:latin typeface="-apple-system"/>
            </a:endParaRPr>
          </a:p>
        </p:txBody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CD2AC3ED-2D48-4CEF-ACFC-BC4EC7DEE7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2052927"/>
            <a:ext cx="1872208" cy="879938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F24D300-0D3C-4ED8-B008-CFEA5637A3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2" y="2492896"/>
            <a:ext cx="2447925" cy="67627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D023A443-7C2F-4A3E-A94F-18BE764EAB76}"/>
              </a:ext>
            </a:extLst>
          </p:cNvPr>
          <p:cNvSpPr txBox="1"/>
          <p:nvPr/>
        </p:nvSpPr>
        <p:spPr>
          <a:xfrm>
            <a:off x="542378" y="3320243"/>
            <a:ext cx="79180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Esta misma función puede ser creada en una sola línea gracias a las funciones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-apple-system"/>
              </a:rPr>
              <a:t>Lambda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, para eso creamos una variable cualquiera (esta variable NO es el nombre de la función dado que una función lambda no tiene nombre) y almacenamos la expresión de la función lambda así: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FA054E7-26F5-4697-B253-642465D8C9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264" y="4601126"/>
            <a:ext cx="3857625" cy="38100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F059CD4F-1F5B-4A45-A78F-0A6E1DFABEC6}"/>
              </a:ext>
            </a:extLst>
          </p:cNvPr>
          <p:cNvSpPr txBox="1"/>
          <p:nvPr/>
        </p:nvSpPr>
        <p:spPr>
          <a:xfrm>
            <a:off x="528476" y="5062680"/>
            <a:ext cx="77923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Puedo llamar mi función que realiza la suma de dos números así: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3CC1669-2B69-47A1-AB83-3DA52918D3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264" y="5561727"/>
            <a:ext cx="2638425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214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70845" y="23183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normal vs función lambda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B262F64-E39C-4E0C-96BE-2B00730695D2}"/>
              </a:ext>
            </a:extLst>
          </p:cNvPr>
          <p:cNvSpPr txBox="1"/>
          <p:nvPr/>
        </p:nvSpPr>
        <p:spPr>
          <a:xfrm>
            <a:off x="686047" y="1366834"/>
            <a:ext cx="2301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-apple-system"/>
              </a:rPr>
              <a:t>Función normal</a:t>
            </a:r>
            <a:endParaRPr lang="es-ES" dirty="0">
              <a:solidFill>
                <a:schemeClr val="accent6">
                  <a:lumMod val="75000"/>
                </a:schemeClr>
              </a:solidFill>
              <a:latin typeface="-apple-system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1BE5C0B-51EE-46AE-8CAA-43FBD6BB4458}"/>
              </a:ext>
            </a:extLst>
          </p:cNvPr>
          <p:cNvSpPr txBox="1"/>
          <p:nvPr/>
        </p:nvSpPr>
        <p:spPr>
          <a:xfrm>
            <a:off x="5292080" y="1366834"/>
            <a:ext cx="2301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-apple-system"/>
              </a:rPr>
              <a:t>Función lambda</a:t>
            </a:r>
            <a:endParaRPr lang="es-ES" dirty="0">
              <a:solidFill>
                <a:schemeClr val="accent6">
                  <a:lumMod val="75000"/>
                </a:schemeClr>
              </a:solidFill>
              <a:latin typeface="-apple-system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CE8DC7F0-39D6-4A5D-8B77-34F840109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955576"/>
            <a:ext cx="3024015" cy="3402017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14FFE6CB-33CE-42C5-88D8-F5243A2AFE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976" y="1933575"/>
            <a:ext cx="4431424" cy="2935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11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70845" y="23183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Elementos de la función lambda</a:t>
            </a:r>
          </a:p>
        </p:txBody>
      </p:sp>
      <p:pic>
        <p:nvPicPr>
          <p:cNvPr id="4" name="Imagen 3" descr="Icono&#10;&#10;Descripción generada automáticamente">
            <a:extLst>
              <a:ext uri="{FF2B5EF4-FFF2-40B4-BE49-F238E27FC236}">
                <a16:creationId xmlns:a16="http://schemas.microsoft.com/office/drawing/2014/main" id="{CD2AC3ED-2D48-4CEF-ACFC-BC4EC7DEE7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6886" y="5213358"/>
            <a:ext cx="1872208" cy="87993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FA054E7-26F5-4697-B253-642465D8C9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672" y="2384990"/>
            <a:ext cx="5322581" cy="525687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F059CD4F-1F5B-4A45-A78F-0A6E1DFABEC6}"/>
              </a:ext>
            </a:extLst>
          </p:cNvPr>
          <p:cNvSpPr txBox="1"/>
          <p:nvPr/>
        </p:nvSpPr>
        <p:spPr>
          <a:xfrm>
            <a:off x="1403648" y="3331858"/>
            <a:ext cx="1434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Identificador</a:t>
            </a:r>
          </a:p>
        </p:txBody>
      </p:sp>
      <p:sp>
        <p:nvSpPr>
          <p:cNvPr id="10" name="Abrir llave 9">
            <a:extLst>
              <a:ext uri="{FF2B5EF4-FFF2-40B4-BE49-F238E27FC236}">
                <a16:creationId xmlns:a16="http://schemas.microsoft.com/office/drawing/2014/main" id="{F7CDC1FE-AC29-48A8-BFD1-92523E879341}"/>
              </a:ext>
            </a:extLst>
          </p:cNvPr>
          <p:cNvSpPr/>
          <p:nvPr/>
        </p:nvSpPr>
        <p:spPr>
          <a:xfrm rot="16200000">
            <a:off x="4066530" y="1962293"/>
            <a:ext cx="218850" cy="23762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A265D0E-9283-497F-A4A6-6AACF13DB8F2}"/>
              </a:ext>
            </a:extLst>
          </p:cNvPr>
          <p:cNvSpPr txBox="1"/>
          <p:nvPr/>
        </p:nvSpPr>
        <p:spPr>
          <a:xfrm>
            <a:off x="3563833" y="3310581"/>
            <a:ext cx="1434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Argumentos</a:t>
            </a:r>
          </a:p>
        </p:txBody>
      </p:sp>
      <p:sp>
        <p:nvSpPr>
          <p:cNvPr id="14" name="Abrir llave 13">
            <a:extLst>
              <a:ext uri="{FF2B5EF4-FFF2-40B4-BE49-F238E27FC236}">
                <a16:creationId xmlns:a16="http://schemas.microsoft.com/office/drawing/2014/main" id="{2567A5AC-38BC-4E9C-B403-B53A0349A75A}"/>
              </a:ext>
            </a:extLst>
          </p:cNvPr>
          <p:cNvSpPr/>
          <p:nvPr/>
        </p:nvSpPr>
        <p:spPr>
          <a:xfrm rot="16200000">
            <a:off x="6154765" y="2517566"/>
            <a:ext cx="218850" cy="122413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24719E9-6753-4B44-AC07-342965B12D2B}"/>
              </a:ext>
            </a:extLst>
          </p:cNvPr>
          <p:cNvSpPr txBox="1"/>
          <p:nvPr/>
        </p:nvSpPr>
        <p:spPr>
          <a:xfrm>
            <a:off x="5586015" y="3298507"/>
            <a:ext cx="1434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Expresión</a:t>
            </a:r>
          </a:p>
        </p:txBody>
      </p:sp>
      <p:sp>
        <p:nvSpPr>
          <p:cNvPr id="16" name="Abrir llave 15">
            <a:extLst>
              <a:ext uri="{FF2B5EF4-FFF2-40B4-BE49-F238E27FC236}">
                <a16:creationId xmlns:a16="http://schemas.microsoft.com/office/drawing/2014/main" id="{01C3C94E-7A1F-4946-BA34-AF385912232D}"/>
              </a:ext>
            </a:extLst>
          </p:cNvPr>
          <p:cNvSpPr/>
          <p:nvPr/>
        </p:nvSpPr>
        <p:spPr>
          <a:xfrm rot="16200000">
            <a:off x="1961775" y="2636181"/>
            <a:ext cx="218850" cy="104707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811FBE33-D3B5-49C2-8A53-93A602D327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9482" y="4440338"/>
            <a:ext cx="3824605" cy="469446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B4F7EFB4-66B1-4D8C-85D8-922F963C461B}"/>
              </a:ext>
            </a:extLst>
          </p:cNvPr>
          <p:cNvSpPr txBox="1"/>
          <p:nvPr/>
        </p:nvSpPr>
        <p:spPr>
          <a:xfrm>
            <a:off x="769734" y="1150915"/>
            <a:ext cx="7834714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dirty="0"/>
              <a:t>Las partes que componen la 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-apple-system"/>
              </a:rPr>
              <a:t>función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-apple-system"/>
              </a:rPr>
              <a:t>Lambda </a:t>
            </a:r>
            <a:r>
              <a:rPr lang="es-ES" dirty="0"/>
              <a:t>las podemos identificar de la siguiente forma:</a:t>
            </a:r>
            <a:endParaRPr lang="es-MX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BCB4D432-2370-48C3-B0E1-E0A8929224CB}"/>
              </a:ext>
            </a:extLst>
          </p:cNvPr>
          <p:cNvSpPr txBox="1"/>
          <p:nvPr/>
        </p:nvSpPr>
        <p:spPr>
          <a:xfrm>
            <a:off x="3007714" y="5141350"/>
            <a:ext cx="1434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Identificador</a:t>
            </a:r>
          </a:p>
        </p:txBody>
      </p:sp>
      <p:sp>
        <p:nvSpPr>
          <p:cNvPr id="21" name="Abrir llave 20">
            <a:extLst>
              <a:ext uri="{FF2B5EF4-FFF2-40B4-BE49-F238E27FC236}">
                <a16:creationId xmlns:a16="http://schemas.microsoft.com/office/drawing/2014/main" id="{7FB3E877-D3DD-4232-9A44-DF5C9FCEBADD}"/>
              </a:ext>
            </a:extLst>
          </p:cNvPr>
          <p:cNvSpPr/>
          <p:nvPr/>
        </p:nvSpPr>
        <p:spPr>
          <a:xfrm rot="16200000">
            <a:off x="3569193" y="4570590"/>
            <a:ext cx="241335" cy="90018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C20A25F-79C7-4634-B3B7-B806777B7C13}"/>
              </a:ext>
            </a:extLst>
          </p:cNvPr>
          <p:cNvSpPr txBox="1"/>
          <p:nvPr/>
        </p:nvSpPr>
        <p:spPr>
          <a:xfrm>
            <a:off x="4217864" y="5153467"/>
            <a:ext cx="1434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chemeClr val="accent5">
                    <a:lumMod val="75000"/>
                  </a:schemeClr>
                </a:solidFill>
                <a:latin typeface="-apple-system"/>
              </a:rPr>
              <a:t>Argumentos</a:t>
            </a:r>
          </a:p>
        </p:txBody>
      </p:sp>
      <p:sp>
        <p:nvSpPr>
          <p:cNvPr id="23" name="Abrir llave 22">
            <a:extLst>
              <a:ext uri="{FF2B5EF4-FFF2-40B4-BE49-F238E27FC236}">
                <a16:creationId xmlns:a16="http://schemas.microsoft.com/office/drawing/2014/main" id="{293E4AEC-432F-4AA1-B920-36A2BC3CB431}"/>
              </a:ext>
            </a:extLst>
          </p:cNvPr>
          <p:cNvSpPr/>
          <p:nvPr/>
        </p:nvSpPr>
        <p:spPr>
          <a:xfrm rot="16200000">
            <a:off x="4578684" y="4571968"/>
            <a:ext cx="238575" cy="9001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68634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70845" y="23183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Ejercicios función lambda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4F7EFB4-66B1-4D8C-85D8-922F963C461B}"/>
              </a:ext>
            </a:extLst>
          </p:cNvPr>
          <p:cNvSpPr txBox="1"/>
          <p:nvPr/>
        </p:nvSpPr>
        <p:spPr>
          <a:xfrm>
            <a:off x="611560" y="1198380"/>
            <a:ext cx="7834714" cy="16545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s-ES" b="1" dirty="0">
                <a:solidFill>
                  <a:schemeClr val="accent5">
                    <a:lumMod val="75000"/>
                  </a:schemeClr>
                </a:solidFill>
              </a:rPr>
              <a:t>Ejercicio 1.</a:t>
            </a:r>
          </a:p>
          <a:p>
            <a:pPr algn="just">
              <a:lnSpc>
                <a:spcPct val="150000"/>
              </a:lnSpc>
            </a:pPr>
            <a:r>
              <a:rPr lang="es-ES" sz="1600" dirty="0"/>
              <a:t>Crear una expresión anónima con Python usando la función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Lambda </a:t>
            </a:r>
            <a:r>
              <a:rPr lang="es-ES" sz="1600" dirty="0"/>
              <a:t>para evaluar una ecuación cuadrática. La idea de la función es que permita colocar los coeficientes de la ecuación a, b y c y que permita colocar el punto donde se desea evaluar la expresión f(x):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E4AD545-3BDE-4EEE-AB22-5A302161B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057" y="3115222"/>
            <a:ext cx="2543175" cy="5238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A7B92A4-EA5A-4239-B7E1-219D72249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4005064"/>
            <a:ext cx="6185905" cy="212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449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70845" y="23183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Ejercicios función lambda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4F7EFB4-66B1-4D8C-85D8-922F963C461B}"/>
              </a:ext>
            </a:extLst>
          </p:cNvPr>
          <p:cNvSpPr txBox="1"/>
          <p:nvPr/>
        </p:nvSpPr>
        <p:spPr>
          <a:xfrm>
            <a:off x="611560" y="1198380"/>
            <a:ext cx="7834714" cy="16545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s-ES" b="1" dirty="0">
                <a:solidFill>
                  <a:schemeClr val="accent5">
                    <a:lumMod val="75000"/>
                  </a:schemeClr>
                </a:solidFill>
              </a:rPr>
              <a:t>Ejercicio 2.</a:t>
            </a:r>
          </a:p>
          <a:p>
            <a:pPr algn="just">
              <a:lnSpc>
                <a:spcPct val="150000"/>
              </a:lnSpc>
            </a:pPr>
            <a:r>
              <a:rPr lang="es-ES" sz="1600" dirty="0"/>
              <a:t>Crear una expresión anónima con Python usando la función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Lambda </a:t>
            </a:r>
            <a:r>
              <a:rPr lang="es-ES" sz="1600" dirty="0"/>
              <a:t>para evaluar una ecuación cuadrática. La idea de la función es que permita colocar los coeficientes de la ecuación a, b y c y que permita colocar el punto donde se desea evaluar la expresión f(x):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E4AD545-3BDE-4EEE-AB22-5A302161B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057" y="3115222"/>
            <a:ext cx="2543175" cy="52387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A7B92A4-EA5A-4239-B7E1-219D72249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4005064"/>
            <a:ext cx="6185905" cy="212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450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70845" y="23183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Ejercicios función lambda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B4F7EFB4-66B1-4D8C-85D8-922F963C461B}"/>
              </a:ext>
            </a:extLst>
          </p:cNvPr>
          <p:cNvSpPr txBox="1"/>
          <p:nvPr/>
        </p:nvSpPr>
        <p:spPr>
          <a:xfrm>
            <a:off x="611560" y="1198380"/>
            <a:ext cx="7834714" cy="12852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es-ES" b="1" dirty="0">
                <a:solidFill>
                  <a:schemeClr val="accent5">
                    <a:lumMod val="75000"/>
                  </a:schemeClr>
                </a:solidFill>
              </a:rPr>
              <a:t>Ejercicio 3.</a:t>
            </a:r>
          </a:p>
          <a:p>
            <a:pPr algn="just">
              <a:lnSpc>
                <a:spcPct val="150000"/>
              </a:lnSpc>
            </a:pPr>
            <a:r>
              <a:rPr lang="es-ES" sz="1600" dirty="0"/>
              <a:t>Crear una función anónima (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Lambda</a:t>
            </a:r>
            <a:r>
              <a:rPr lang="es-ES" sz="1600" dirty="0"/>
              <a:t>) que reciba el valor en </a:t>
            </a:r>
            <a:r>
              <a:rPr lang="es-ES" sz="1600" b="1" dirty="0"/>
              <a:t>Fahrenheit </a:t>
            </a:r>
            <a:r>
              <a:rPr lang="es-ES" sz="1600" dirty="0"/>
              <a:t>y retorne el valor en </a:t>
            </a:r>
            <a:r>
              <a:rPr lang="es-ES" sz="1600" b="1" dirty="0"/>
              <a:t>Celsius</a:t>
            </a:r>
            <a:r>
              <a:rPr lang="es-ES" sz="1600" dirty="0"/>
              <a:t>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603C55B-752F-4CBB-826D-14145DCF9475}"/>
              </a:ext>
            </a:extLst>
          </p:cNvPr>
          <p:cNvSpPr txBox="1"/>
          <p:nvPr/>
        </p:nvSpPr>
        <p:spPr>
          <a:xfrm>
            <a:off x="2195736" y="274799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762000" eaLnBrk="0" hangingPunct="0"/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celsius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5 / 9 ( 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fahrenheit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- 32)</a:t>
            </a:r>
            <a:endParaRPr lang="es-ES" sz="18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FC9B1C6-31B9-4A9E-8869-1CA5A81A2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638878"/>
            <a:ext cx="6254080" cy="136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519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5726429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25400"/>
            <a:fld id="{81D60167-4931-47E6-BA6A-407CBD079E47}" type="slidenum">
              <a:rPr spc="-10" dirty="0">
                <a:solidFill>
                  <a:srgbClr val="18BAD4"/>
                </a:solidFill>
                <a:latin typeface="Calibri"/>
                <a:cs typeface="Calibri"/>
              </a:rPr>
              <a:pPr marL="25400"/>
              <a:t>9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5272</TotalTime>
  <Words>380</Words>
  <Application>Microsoft Office PowerPoint</Application>
  <PresentationFormat>On-screen Show (4:3)</PresentationFormat>
  <Paragraphs>43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-apple-system</vt:lpstr>
      <vt:lpstr>Arial</vt:lpstr>
      <vt:lpstr>Calibri</vt:lpstr>
      <vt:lpstr>Dom Casual</vt:lpstr>
      <vt:lpstr>Tema de Office</vt:lpstr>
      <vt:lpstr>TI 3001 C Analítica de datos y herramientas de inteligencia artificial</vt:lpstr>
      <vt:lpstr>Funciones Lambda</vt:lpstr>
      <vt:lpstr>La función lambda</vt:lpstr>
      <vt:lpstr>Función normal vs función lambda</vt:lpstr>
      <vt:lpstr>Elementos de la función lambda</vt:lpstr>
      <vt:lpstr>Ejercicios función lambda</vt:lpstr>
      <vt:lpstr>Ejercicios función lambda</vt:lpstr>
      <vt:lpstr>Ejercicios función lambda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179</cp:revision>
  <dcterms:created xsi:type="dcterms:W3CDTF">2013-06-24T20:15:42Z</dcterms:created>
  <dcterms:modified xsi:type="dcterms:W3CDTF">2024-08-20T22:12:12Z</dcterms:modified>
</cp:coreProperties>
</file>