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107" d="100"/>
          <a:sy n="107" d="100"/>
        </p:scale>
        <p:origin x="216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21/08/2024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8/21/2024</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21/08/2024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21/08/2024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889659" y="3813174"/>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err="1">
                <a:effectLst>
                  <a:outerShdw blurRad="38100" dist="38100" dir="2700000" algn="tl">
                    <a:srgbClr val="C0C0C0"/>
                  </a:outerShdw>
                </a:effectLst>
                <a:latin typeface="Dom Casual" charset="0"/>
              </a:rPr>
              <a:t>globo_azul</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globo_rojo</a:t>
            </a:r>
            <a:r>
              <a:rPr lang="es-ES_tradnl" altLang="es-MX" sz="2400" b="1" dirty="0">
                <a:effectLst>
                  <a:outerShdw blurRad="38100" dist="38100" dir="2700000" algn="tl">
                    <a:srgbClr val="C0C0C0"/>
                  </a:outerShdw>
                </a:effectLst>
                <a:latin typeface="Dom Casual" charset="0"/>
              </a:rPr>
              <a:t>, </a:t>
            </a:r>
            <a:r>
              <a:rPr lang="es-ES_tradnl" altLang="es-MX" sz="2400" b="1" dirty="0" err="1">
                <a:effectLst>
                  <a:outerShdw blurRad="38100" dist="38100" dir="2700000" algn="tl">
                    <a:srgbClr val="C0C0C0"/>
                  </a:outerShdw>
                </a:effectLst>
                <a:latin typeface="Dom Casual" charset="0"/>
              </a:rPr>
              <a:t>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endParaRPr lang="es-ES_tradnl" altLang="es-MX" sz="2100" i="1" dirty="0">
              <a:solidFill>
                <a:schemeClr val="tx1">
                  <a:lumMod val="95000"/>
                  <a:lumOff val="5000"/>
                </a:schemeClr>
              </a:solidFill>
              <a:latin typeface="Times New Roman" panose="02020603050405020304" pitchFamily="18" charset="0"/>
            </a:endParaRP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DEA605EA-B556-3362-43F2-6B15F29D486C}"/>
              </a:ext>
            </a:extLst>
          </p:cNvPr>
          <p:cNvSpPr/>
          <p:nvPr/>
        </p:nvSpPr>
        <p:spPr>
          <a:xfrm>
            <a:off x="350560" y="1874703"/>
            <a:ext cx="2061199" cy="2850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
        <p:nvSpPr>
          <p:cNvPr id="5" name="Rectángulo 4">
            <a:extLst>
              <a:ext uri="{FF2B5EF4-FFF2-40B4-BE49-F238E27FC236}">
                <a16:creationId xmlns:a16="http://schemas.microsoft.com/office/drawing/2014/main" id="{87A4D32F-1960-1CE8-66DB-CE1DDD327E2B}"/>
              </a:ext>
            </a:extLst>
          </p:cNvPr>
          <p:cNvSpPr/>
          <p:nvPr/>
        </p:nvSpPr>
        <p:spPr>
          <a:xfrm>
            <a:off x="1194608" y="2624372"/>
            <a:ext cx="2945344" cy="1308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736304"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3" y="3322632"/>
            <a:ext cx="4038929" cy="2138257"/>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
        <p:nvSpPr>
          <p:cNvPr id="3" name="Rectángulo 4">
            <a:extLst>
              <a:ext uri="{FF2B5EF4-FFF2-40B4-BE49-F238E27FC236}">
                <a16:creationId xmlns:a16="http://schemas.microsoft.com/office/drawing/2014/main" id="{06775027-6A80-CBB6-CC64-62142CC1EF0F}"/>
              </a:ext>
            </a:extLst>
          </p:cNvPr>
          <p:cNvSpPr/>
          <p:nvPr/>
        </p:nvSpPr>
        <p:spPr>
          <a:xfrm>
            <a:off x="1037127" y="3152981"/>
            <a:ext cx="2310737" cy="22663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regresa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con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987941"/>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8485</TotalTime>
  <Words>3635</Words>
  <Application>Microsoft Office PowerPoint</Application>
  <PresentationFormat>On-screen Show (4:3)</PresentationFormat>
  <Paragraphs>300</Paragraphs>
  <Slides>57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235</cp:revision>
  <dcterms:created xsi:type="dcterms:W3CDTF">2013-06-24T20:15:42Z</dcterms:created>
  <dcterms:modified xsi:type="dcterms:W3CDTF">2024-08-21T20:23:48Z</dcterms:modified>
</cp:coreProperties>
</file>