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76" d="100"/>
          <a:sy n="76" d="100"/>
        </p:scale>
        <p:origin x="1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21/02/2023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D322A0-B3A5-4F40-A019-5757C0AAE9AB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 la lista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 la lista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lista,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 la lista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 la lista 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definida la lista.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una lista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 la lista 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listas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lista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una lista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lista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lista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1953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listas.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 la lista 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 la lista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lista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 la lista 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una lista y despliega en pantalla el contenido de la lista 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"lista[%i]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lista</a:t>
            </a:r>
            <a:r>
              <a:rPr lang="en-US" sz="2000" dirty="0"/>
              <a:t>[", i, "] = ", A[i])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610889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 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la localidad específica de la lista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 la lista.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una lista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lista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lista, ¿Cómo tenemos acceso a los valores? Debemos recordar que las localidades de una lista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 la lista 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 la lista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3266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Presentación de PowerPoint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Presentación de PowerPoint</vt:lpstr>
      <vt:lpstr>Presentación de PowerPoint</vt:lpstr>
      <vt:lpstr>Presentación de PowerPoint</vt:lpstr>
      <vt:lpstr>Presentación de PowerPoint</vt:lpstr>
      <vt:lpstr>Listas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104</cp:revision>
  <dcterms:created xsi:type="dcterms:W3CDTF">2013-07-08T17:54:54Z</dcterms:created>
  <dcterms:modified xsi:type="dcterms:W3CDTF">2023-02-22T00:24:14Z</dcterms:modified>
</cp:coreProperties>
</file>