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93" r:id="rId2"/>
    <p:sldId id="294" r:id="rId3"/>
    <p:sldId id="724" r:id="rId4"/>
    <p:sldId id="619" r:id="rId5"/>
    <p:sldId id="658" r:id="rId6"/>
    <p:sldId id="659" r:id="rId7"/>
    <p:sldId id="660" r:id="rId8"/>
    <p:sldId id="661" r:id="rId9"/>
    <p:sldId id="662" r:id="rId10"/>
    <p:sldId id="663" r:id="rId11"/>
    <p:sldId id="669" r:id="rId12"/>
    <p:sldId id="666" r:id="rId13"/>
    <p:sldId id="667" r:id="rId14"/>
    <p:sldId id="668" r:id="rId15"/>
    <p:sldId id="670" r:id="rId16"/>
    <p:sldId id="671" r:id="rId17"/>
    <p:sldId id="672" r:id="rId18"/>
    <p:sldId id="673" r:id="rId19"/>
    <p:sldId id="675" r:id="rId20"/>
    <p:sldId id="676" r:id="rId21"/>
    <p:sldId id="699" r:id="rId22"/>
    <p:sldId id="698" r:id="rId23"/>
    <p:sldId id="697" r:id="rId24"/>
    <p:sldId id="677" r:id="rId25"/>
    <p:sldId id="678" r:id="rId26"/>
    <p:sldId id="727" r:id="rId27"/>
    <p:sldId id="702" r:id="rId28"/>
    <p:sldId id="704" r:id="rId29"/>
    <p:sldId id="705" r:id="rId30"/>
    <p:sldId id="706" r:id="rId31"/>
    <p:sldId id="707" r:id="rId32"/>
    <p:sldId id="680" r:id="rId33"/>
    <p:sldId id="681" r:id="rId34"/>
    <p:sldId id="682" r:id="rId35"/>
    <p:sldId id="708" r:id="rId36"/>
    <p:sldId id="709" r:id="rId37"/>
    <p:sldId id="710" r:id="rId38"/>
    <p:sldId id="711" r:id="rId39"/>
    <p:sldId id="712" r:id="rId40"/>
    <p:sldId id="713" r:id="rId41"/>
    <p:sldId id="688" r:id="rId42"/>
    <p:sldId id="687" r:id="rId43"/>
    <p:sldId id="674" r:id="rId44"/>
    <p:sldId id="730" r:id="rId45"/>
    <p:sldId id="689" r:id="rId46"/>
    <p:sldId id="729" r:id="rId47"/>
    <p:sldId id="731" r:id="rId48"/>
    <p:sldId id="733" r:id="rId49"/>
    <p:sldId id="728" r:id="rId50"/>
    <p:sldId id="732" r:id="rId51"/>
    <p:sldId id="282" r:id="rId52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3A9A4-A4D4-4B2F-A97C-D7347219F3EB}" v="8" dt="2025-09-04T00:21:59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45" autoAdjust="0"/>
    <p:restoredTop sz="94660"/>
  </p:normalViewPr>
  <p:slideViewPr>
    <p:cSldViewPr>
      <p:cViewPr varScale="1">
        <p:scale>
          <a:sx n="68" d="100"/>
          <a:sy n="68" d="100"/>
        </p:scale>
        <p:origin x="84" y="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e Pérez Fuertes" userId="4ae9ef87-2a7d-42f8-8dfa-0a501a9e2ff4" providerId="ADAL" clId="{FDDD45CB-1330-4033-A842-3D2746AFF7C7}"/>
    <pc:docChg chg="undo redo custSel addSld delSld modSld">
      <pc:chgData name="Lizethe Pérez Fuertes" userId="4ae9ef87-2a7d-42f8-8dfa-0a501a9e2ff4" providerId="ADAL" clId="{FDDD45CB-1330-4033-A842-3D2746AFF7C7}" dt="2025-09-04T00:22:19.260" v="684" actId="1076"/>
      <pc:docMkLst>
        <pc:docMk/>
      </pc:docMkLst>
      <pc:sldChg chg="modSp mod">
        <pc:chgData name="Lizethe Pérez Fuertes" userId="4ae9ef87-2a7d-42f8-8dfa-0a501a9e2ff4" providerId="ADAL" clId="{FDDD45CB-1330-4033-A842-3D2746AFF7C7}" dt="2025-09-03T01:11:23.814" v="0" actId="33524"/>
        <pc:sldMkLst>
          <pc:docMk/>
          <pc:sldMk cId="4056088228" sldId="619"/>
        </pc:sldMkLst>
        <pc:spChg chg="mod">
          <ac:chgData name="Lizethe Pérez Fuertes" userId="4ae9ef87-2a7d-42f8-8dfa-0a501a9e2ff4" providerId="ADAL" clId="{FDDD45CB-1330-4033-A842-3D2746AFF7C7}" dt="2025-09-03T01:11:23.814" v="0" actId="33524"/>
          <ac:spMkLst>
            <pc:docMk/>
            <pc:sldMk cId="4056088228" sldId="619"/>
            <ac:spMk id="10" creationId="{28D7FAFF-9722-4D6A-9DE5-55FC738D0886}"/>
          </ac:spMkLst>
        </pc:spChg>
      </pc:sldChg>
      <pc:sldChg chg="addSp delSp modSp mod">
        <pc:chgData name="Lizethe Pérez Fuertes" userId="4ae9ef87-2a7d-42f8-8dfa-0a501a9e2ff4" providerId="ADAL" clId="{FDDD45CB-1330-4033-A842-3D2746AFF7C7}" dt="2025-09-03T17:39:34.078" v="286" actId="1076"/>
        <pc:sldMkLst>
          <pc:docMk/>
          <pc:sldMk cId="3850094616" sldId="674"/>
        </pc:sldMkLst>
        <pc:spChg chg="mod">
          <ac:chgData name="Lizethe Pérez Fuertes" userId="4ae9ef87-2a7d-42f8-8dfa-0a501a9e2ff4" providerId="ADAL" clId="{FDDD45CB-1330-4033-A842-3D2746AFF7C7}" dt="2025-09-03T17:35:45.234" v="243" actId="6549"/>
          <ac:spMkLst>
            <pc:docMk/>
            <pc:sldMk cId="3850094616" sldId="674"/>
            <ac:spMk id="5" creationId="{FC189524-E564-48DD-B173-E7D162EDC50C}"/>
          </ac:spMkLst>
        </pc:spChg>
        <pc:spChg chg="mod">
          <ac:chgData name="Lizethe Pérez Fuertes" userId="4ae9ef87-2a7d-42f8-8dfa-0a501a9e2ff4" providerId="ADAL" clId="{FDDD45CB-1330-4033-A842-3D2746AFF7C7}" dt="2025-09-03T17:38:40.671" v="283" actId="6549"/>
          <ac:spMkLst>
            <pc:docMk/>
            <pc:sldMk cId="3850094616" sldId="674"/>
            <ac:spMk id="6" creationId="{7B04CF3A-CFE2-489B-A399-BF52B6C4C715}"/>
          </ac:spMkLst>
        </pc:spChg>
        <pc:picChg chg="add del mod">
          <ac:chgData name="Lizethe Pérez Fuertes" userId="4ae9ef87-2a7d-42f8-8dfa-0a501a9e2ff4" providerId="ADAL" clId="{FDDD45CB-1330-4033-A842-3D2746AFF7C7}" dt="2025-09-03T17:35:26.070" v="214" actId="478"/>
          <ac:picMkLst>
            <pc:docMk/>
            <pc:sldMk cId="3850094616" sldId="674"/>
            <ac:picMk id="3" creationId="{4C517BBD-0FC8-20AD-6402-EF993A26CC3B}"/>
          </ac:picMkLst>
        </pc:picChg>
        <pc:picChg chg="del mod">
          <ac:chgData name="Lizethe Pérez Fuertes" userId="4ae9ef87-2a7d-42f8-8dfa-0a501a9e2ff4" providerId="ADAL" clId="{FDDD45CB-1330-4033-A842-3D2746AFF7C7}" dt="2025-09-03T17:28:31.970" v="144" actId="478"/>
          <ac:picMkLst>
            <pc:docMk/>
            <pc:sldMk cId="3850094616" sldId="674"/>
            <ac:picMk id="4" creationId="{B38B6A45-54CF-401F-B4D1-EA9E2C35CADA}"/>
          </ac:picMkLst>
        </pc:picChg>
        <pc:picChg chg="add del mod">
          <ac:chgData name="Lizethe Pérez Fuertes" userId="4ae9ef87-2a7d-42f8-8dfa-0a501a9e2ff4" providerId="ADAL" clId="{FDDD45CB-1330-4033-A842-3D2746AFF7C7}" dt="2025-09-03T17:39:27.763" v="284" actId="478"/>
          <ac:picMkLst>
            <pc:docMk/>
            <pc:sldMk cId="3850094616" sldId="674"/>
            <ac:picMk id="9" creationId="{2513634C-F818-ECAD-C596-18E2EDA47C79}"/>
          </ac:picMkLst>
        </pc:picChg>
        <pc:picChg chg="add mod">
          <ac:chgData name="Lizethe Pérez Fuertes" userId="4ae9ef87-2a7d-42f8-8dfa-0a501a9e2ff4" providerId="ADAL" clId="{FDDD45CB-1330-4033-A842-3D2746AFF7C7}" dt="2025-09-03T17:39:34.078" v="286" actId="1076"/>
          <ac:picMkLst>
            <pc:docMk/>
            <pc:sldMk cId="3850094616" sldId="674"/>
            <ac:picMk id="11" creationId="{40FAFC4F-C677-08E6-65FA-6C0A7E64CA35}"/>
          </ac:picMkLst>
        </pc:picChg>
      </pc:sldChg>
      <pc:sldChg chg="addSp delSp modSp mod">
        <pc:chgData name="Lizethe Pérez Fuertes" userId="4ae9ef87-2a7d-42f8-8dfa-0a501a9e2ff4" providerId="ADAL" clId="{FDDD45CB-1330-4033-A842-3D2746AFF7C7}" dt="2025-09-04T00:04:01.615" v="391" actId="20577"/>
        <pc:sldMkLst>
          <pc:docMk/>
          <pc:sldMk cId="3833007669" sldId="682"/>
        </pc:sldMkLst>
        <pc:spChg chg="mod">
          <ac:chgData name="Lizethe Pérez Fuertes" userId="4ae9ef87-2a7d-42f8-8dfa-0a501a9e2ff4" providerId="ADAL" clId="{FDDD45CB-1330-4033-A842-3D2746AFF7C7}" dt="2025-09-04T00:04:01.615" v="391" actId="20577"/>
          <ac:spMkLst>
            <pc:docMk/>
            <pc:sldMk cId="3833007669" sldId="682"/>
            <ac:spMk id="8" creationId="{483A51E2-20D8-491F-9488-1827DD8F8899}"/>
          </ac:spMkLst>
        </pc:spChg>
        <pc:picChg chg="add mod">
          <ac:chgData name="Lizethe Pérez Fuertes" userId="4ae9ef87-2a7d-42f8-8dfa-0a501a9e2ff4" providerId="ADAL" clId="{FDDD45CB-1330-4033-A842-3D2746AFF7C7}" dt="2025-09-04T00:02:52.177" v="382" actId="1076"/>
          <ac:picMkLst>
            <pc:docMk/>
            <pc:sldMk cId="3833007669" sldId="682"/>
            <ac:picMk id="3" creationId="{11195915-0514-0D81-0EAD-E41B395DFB1C}"/>
          </ac:picMkLst>
        </pc:picChg>
        <pc:picChg chg="del">
          <ac:chgData name="Lizethe Pérez Fuertes" userId="4ae9ef87-2a7d-42f8-8dfa-0a501a9e2ff4" providerId="ADAL" clId="{FDDD45CB-1330-4033-A842-3D2746AFF7C7}" dt="2025-09-04T00:02:44.371" v="380" actId="478"/>
          <ac:picMkLst>
            <pc:docMk/>
            <pc:sldMk cId="3833007669" sldId="682"/>
            <ac:picMk id="4" creationId="{3D302044-8FBD-4141-AF0D-9775E0EA48E8}"/>
          </ac:picMkLst>
        </pc:picChg>
      </pc:sldChg>
      <pc:sldChg chg="del">
        <pc:chgData name="Lizethe Pérez Fuertes" userId="4ae9ef87-2a7d-42f8-8dfa-0a501a9e2ff4" providerId="ADAL" clId="{FDDD45CB-1330-4033-A842-3D2746AFF7C7}" dt="2025-09-04T00:03:31.128" v="383" actId="47"/>
        <pc:sldMkLst>
          <pc:docMk/>
          <pc:sldMk cId="873268359" sldId="683"/>
        </pc:sldMkLst>
      </pc:sldChg>
      <pc:sldChg chg="del">
        <pc:chgData name="Lizethe Pérez Fuertes" userId="4ae9ef87-2a7d-42f8-8dfa-0a501a9e2ff4" providerId="ADAL" clId="{FDDD45CB-1330-4033-A842-3D2746AFF7C7}" dt="2025-09-03T17:13:05.248" v="1" actId="47"/>
        <pc:sldMkLst>
          <pc:docMk/>
          <pc:sldMk cId="647178352" sldId="684"/>
        </pc:sldMkLst>
      </pc:sldChg>
      <pc:sldChg chg="del">
        <pc:chgData name="Lizethe Pérez Fuertes" userId="4ae9ef87-2a7d-42f8-8dfa-0a501a9e2ff4" providerId="ADAL" clId="{FDDD45CB-1330-4033-A842-3D2746AFF7C7}" dt="2025-09-03T17:30:51.353" v="187" actId="47"/>
        <pc:sldMkLst>
          <pc:docMk/>
          <pc:sldMk cId="2105101594" sldId="685"/>
        </pc:sldMkLst>
      </pc:sldChg>
      <pc:sldChg chg="addSp delSp modSp mod">
        <pc:chgData name="Lizethe Pérez Fuertes" userId="4ae9ef87-2a7d-42f8-8dfa-0a501a9e2ff4" providerId="ADAL" clId="{FDDD45CB-1330-4033-A842-3D2746AFF7C7}" dt="2025-09-03T17:44:02.305" v="319" actId="6549"/>
        <pc:sldMkLst>
          <pc:docMk/>
          <pc:sldMk cId="3789720049" sldId="689"/>
        </pc:sldMkLst>
        <pc:spChg chg="mod">
          <ac:chgData name="Lizethe Pérez Fuertes" userId="4ae9ef87-2a7d-42f8-8dfa-0a501a9e2ff4" providerId="ADAL" clId="{FDDD45CB-1330-4033-A842-3D2746AFF7C7}" dt="2025-09-03T17:44:02.305" v="319" actId="6549"/>
          <ac:spMkLst>
            <pc:docMk/>
            <pc:sldMk cId="3789720049" sldId="689"/>
            <ac:spMk id="5" creationId="{CD51C6FC-C7B4-4F3A-BEE8-8127DCEAF665}"/>
          </ac:spMkLst>
        </pc:spChg>
        <pc:spChg chg="mod">
          <ac:chgData name="Lizethe Pérez Fuertes" userId="4ae9ef87-2a7d-42f8-8dfa-0a501a9e2ff4" providerId="ADAL" clId="{FDDD45CB-1330-4033-A842-3D2746AFF7C7}" dt="2025-09-03T17:43:33.380" v="312" actId="1076"/>
          <ac:spMkLst>
            <pc:docMk/>
            <pc:sldMk cId="3789720049" sldId="689"/>
            <ac:spMk id="13" creationId="{D8614476-5746-4910-AE97-837BDC1DE82C}"/>
          </ac:spMkLst>
        </pc:spChg>
        <pc:picChg chg="add mod">
          <ac:chgData name="Lizethe Pérez Fuertes" userId="4ae9ef87-2a7d-42f8-8dfa-0a501a9e2ff4" providerId="ADAL" clId="{FDDD45CB-1330-4033-A842-3D2746AFF7C7}" dt="2025-09-03T17:43:42.700" v="317" actId="1076"/>
          <ac:picMkLst>
            <pc:docMk/>
            <pc:sldMk cId="3789720049" sldId="689"/>
            <ac:picMk id="3" creationId="{CC56C17C-52EF-DEF6-AFA2-44D926EB428F}"/>
          </ac:picMkLst>
        </pc:picChg>
        <pc:picChg chg="del">
          <ac:chgData name="Lizethe Pérez Fuertes" userId="4ae9ef87-2a7d-42f8-8dfa-0a501a9e2ff4" providerId="ADAL" clId="{FDDD45CB-1330-4033-A842-3D2746AFF7C7}" dt="2025-09-03T17:41:13.446" v="289" actId="478"/>
          <ac:picMkLst>
            <pc:docMk/>
            <pc:sldMk cId="3789720049" sldId="689"/>
            <ac:picMk id="4" creationId="{4A0F5007-3343-4069-AEEE-C64F855CC1DB}"/>
          </ac:picMkLst>
        </pc:picChg>
        <pc:picChg chg="del mod">
          <ac:chgData name="Lizethe Pérez Fuertes" userId="4ae9ef87-2a7d-42f8-8dfa-0a501a9e2ff4" providerId="ADAL" clId="{FDDD45CB-1330-4033-A842-3D2746AFF7C7}" dt="2025-09-03T17:41:23.080" v="291" actId="478"/>
          <ac:picMkLst>
            <pc:docMk/>
            <pc:sldMk cId="3789720049" sldId="689"/>
            <ac:picMk id="8" creationId="{1C8D1C6E-EE42-B43B-9084-CF731AF947A1}"/>
          </ac:picMkLst>
        </pc:picChg>
      </pc:sldChg>
      <pc:sldChg chg="del">
        <pc:chgData name="Lizethe Pérez Fuertes" userId="4ae9ef87-2a7d-42f8-8dfa-0a501a9e2ff4" providerId="ADAL" clId="{FDDD45CB-1330-4033-A842-3D2746AFF7C7}" dt="2025-09-03T17:53:11.664" v="341" actId="47"/>
        <pc:sldMkLst>
          <pc:docMk/>
          <pc:sldMk cId="1923512369" sldId="691"/>
        </pc:sldMkLst>
      </pc:sldChg>
      <pc:sldChg chg="modSp mod">
        <pc:chgData name="Lizethe Pérez Fuertes" userId="4ae9ef87-2a7d-42f8-8dfa-0a501a9e2ff4" providerId="ADAL" clId="{FDDD45CB-1330-4033-A842-3D2746AFF7C7}" dt="2025-09-04T00:09:55.371" v="395" actId="20577"/>
        <pc:sldMkLst>
          <pc:docMk/>
          <pc:sldMk cId="1474776067" sldId="698"/>
        </pc:sldMkLst>
        <pc:spChg chg="mod">
          <ac:chgData name="Lizethe Pérez Fuertes" userId="4ae9ef87-2a7d-42f8-8dfa-0a501a9e2ff4" providerId="ADAL" clId="{FDDD45CB-1330-4033-A842-3D2746AFF7C7}" dt="2025-09-04T00:09:55.371" v="395" actId="20577"/>
          <ac:spMkLst>
            <pc:docMk/>
            <pc:sldMk cId="1474776067" sldId="698"/>
            <ac:spMk id="9" creationId="{E1C784F4-BDDC-4D50-B8E9-68B91761F76A}"/>
          </ac:spMkLst>
        </pc:spChg>
      </pc:sldChg>
      <pc:sldChg chg="modSp mod">
        <pc:chgData name="Lizethe Pérez Fuertes" userId="4ae9ef87-2a7d-42f8-8dfa-0a501a9e2ff4" providerId="ADAL" clId="{FDDD45CB-1330-4033-A842-3D2746AFF7C7}" dt="2025-09-04T00:09:42.833" v="394" actId="20577"/>
        <pc:sldMkLst>
          <pc:docMk/>
          <pc:sldMk cId="2849105023" sldId="699"/>
        </pc:sldMkLst>
        <pc:spChg chg="mod">
          <ac:chgData name="Lizethe Pérez Fuertes" userId="4ae9ef87-2a7d-42f8-8dfa-0a501a9e2ff4" providerId="ADAL" clId="{FDDD45CB-1330-4033-A842-3D2746AFF7C7}" dt="2025-09-04T00:09:42.833" v="394" actId="20577"/>
          <ac:spMkLst>
            <pc:docMk/>
            <pc:sldMk cId="2849105023" sldId="699"/>
            <ac:spMk id="9" creationId="{E1C784F4-BDDC-4D50-B8E9-68B91761F76A}"/>
          </ac:spMkLst>
        </pc:spChg>
      </pc:sldChg>
      <pc:sldChg chg="addSp delSp modSp mod">
        <pc:chgData name="Lizethe Pérez Fuertes" userId="4ae9ef87-2a7d-42f8-8dfa-0a501a9e2ff4" providerId="ADAL" clId="{FDDD45CB-1330-4033-A842-3D2746AFF7C7}" dt="2025-09-03T22:22:50.829" v="376" actId="478"/>
        <pc:sldMkLst>
          <pc:docMk/>
          <pc:sldMk cId="2777994466" sldId="728"/>
        </pc:sldMkLst>
        <pc:spChg chg="add del mod">
          <ac:chgData name="Lizethe Pérez Fuertes" userId="4ae9ef87-2a7d-42f8-8dfa-0a501a9e2ff4" providerId="ADAL" clId="{FDDD45CB-1330-4033-A842-3D2746AFF7C7}" dt="2025-09-03T22:22:50.829" v="376" actId="478"/>
          <ac:spMkLst>
            <pc:docMk/>
            <pc:sldMk cId="2777994466" sldId="728"/>
            <ac:spMk id="3" creationId="{8A01372C-C9B9-F812-2C71-D9E395D5AA27}"/>
          </ac:spMkLst>
        </pc:spChg>
      </pc:sldChg>
      <pc:sldChg chg="addSp delSp modSp mod">
        <pc:chgData name="Lizethe Pérez Fuertes" userId="4ae9ef87-2a7d-42f8-8dfa-0a501a9e2ff4" providerId="ADAL" clId="{FDDD45CB-1330-4033-A842-3D2746AFF7C7}" dt="2025-09-03T17:51:38.836" v="332" actId="478"/>
        <pc:sldMkLst>
          <pc:docMk/>
          <pc:sldMk cId="155978432" sldId="729"/>
        </pc:sldMkLst>
        <pc:spChg chg="mod">
          <ac:chgData name="Lizethe Pérez Fuertes" userId="4ae9ef87-2a7d-42f8-8dfa-0a501a9e2ff4" providerId="ADAL" clId="{FDDD45CB-1330-4033-A842-3D2746AFF7C7}" dt="2025-09-03T17:44:54.179" v="322" actId="20577"/>
          <ac:spMkLst>
            <pc:docMk/>
            <pc:sldMk cId="155978432" sldId="729"/>
            <ac:spMk id="5" creationId="{FC189524-E564-48DD-B173-E7D162EDC50C}"/>
          </ac:spMkLst>
        </pc:spChg>
        <pc:spChg chg="add del">
          <ac:chgData name="Lizethe Pérez Fuertes" userId="4ae9ef87-2a7d-42f8-8dfa-0a501a9e2ff4" providerId="ADAL" clId="{FDDD45CB-1330-4033-A842-3D2746AFF7C7}" dt="2025-09-03T17:51:38.836" v="332" actId="478"/>
          <ac:spMkLst>
            <pc:docMk/>
            <pc:sldMk cId="155978432" sldId="729"/>
            <ac:spMk id="12" creationId="{45236C5C-4492-4167-82B4-CF01EC88B68A}"/>
          </ac:spMkLst>
        </pc:spChg>
        <pc:picChg chg="add mod">
          <ac:chgData name="Lizethe Pérez Fuertes" userId="4ae9ef87-2a7d-42f8-8dfa-0a501a9e2ff4" providerId="ADAL" clId="{FDDD45CB-1330-4033-A842-3D2746AFF7C7}" dt="2025-09-03T17:51:03.477" v="328" actId="1076"/>
          <ac:picMkLst>
            <pc:docMk/>
            <pc:sldMk cId="155978432" sldId="729"/>
            <ac:picMk id="3" creationId="{7FA94031-3EAA-2C65-1CCE-6F3D46DA7C7A}"/>
          </ac:picMkLst>
        </pc:picChg>
        <pc:picChg chg="del">
          <ac:chgData name="Lizethe Pérez Fuertes" userId="4ae9ef87-2a7d-42f8-8dfa-0a501a9e2ff4" providerId="ADAL" clId="{FDDD45CB-1330-4033-A842-3D2746AFF7C7}" dt="2025-09-03T17:50:57.300" v="324" actId="478"/>
          <ac:picMkLst>
            <pc:docMk/>
            <pc:sldMk cId="155978432" sldId="729"/>
            <ac:picMk id="8" creationId="{9E8BDEDE-78F6-48B6-B26B-4636CFFD6F1D}"/>
          </ac:picMkLst>
        </pc:picChg>
        <pc:picChg chg="del">
          <ac:chgData name="Lizethe Pérez Fuertes" userId="4ae9ef87-2a7d-42f8-8dfa-0a501a9e2ff4" providerId="ADAL" clId="{FDDD45CB-1330-4033-A842-3D2746AFF7C7}" dt="2025-09-03T17:50:55.268" v="323" actId="478"/>
          <ac:picMkLst>
            <pc:docMk/>
            <pc:sldMk cId="155978432" sldId="729"/>
            <ac:picMk id="10" creationId="{78918B87-AE47-43DF-A868-48DA504D01DA}"/>
          </ac:picMkLst>
        </pc:picChg>
      </pc:sldChg>
      <pc:sldChg chg="addSp delSp modSp mod">
        <pc:chgData name="Lizethe Pérez Fuertes" userId="4ae9ef87-2a7d-42f8-8dfa-0a501a9e2ff4" providerId="ADAL" clId="{FDDD45CB-1330-4033-A842-3D2746AFF7C7}" dt="2025-09-03T17:44:23.820" v="320" actId="1076"/>
        <pc:sldMkLst>
          <pc:docMk/>
          <pc:sldMk cId="589800836" sldId="730"/>
        </pc:sldMkLst>
        <pc:spChg chg="mod">
          <ac:chgData name="Lizethe Pérez Fuertes" userId="4ae9ef87-2a7d-42f8-8dfa-0a501a9e2ff4" providerId="ADAL" clId="{FDDD45CB-1330-4033-A842-3D2746AFF7C7}" dt="2025-09-03T17:44:23.820" v="320" actId="1076"/>
          <ac:spMkLst>
            <pc:docMk/>
            <pc:sldMk cId="589800836" sldId="730"/>
            <ac:spMk id="5" creationId="{FC189524-E564-48DD-B173-E7D162EDC50C}"/>
          </ac:spMkLst>
        </pc:spChg>
        <pc:spChg chg="mod">
          <ac:chgData name="Lizethe Pérez Fuertes" userId="4ae9ef87-2a7d-42f8-8dfa-0a501a9e2ff4" providerId="ADAL" clId="{FDDD45CB-1330-4033-A842-3D2746AFF7C7}" dt="2025-09-03T17:34:15.567" v="213"/>
          <ac:spMkLst>
            <pc:docMk/>
            <pc:sldMk cId="589800836" sldId="730"/>
            <ac:spMk id="6" creationId="{7B04CF3A-CFE2-489B-A399-BF52B6C4C715}"/>
          </ac:spMkLst>
        </pc:spChg>
        <pc:picChg chg="del">
          <ac:chgData name="Lizethe Pérez Fuertes" userId="4ae9ef87-2a7d-42f8-8dfa-0a501a9e2ff4" providerId="ADAL" clId="{FDDD45CB-1330-4033-A842-3D2746AFF7C7}" dt="2025-09-03T17:22:59.475" v="2" actId="478"/>
          <ac:picMkLst>
            <pc:docMk/>
            <pc:sldMk cId="589800836" sldId="730"/>
            <ac:picMk id="3" creationId="{67B840A6-3E96-5996-0981-8414C3D4053A}"/>
          </ac:picMkLst>
        </pc:picChg>
        <pc:picChg chg="del">
          <ac:chgData name="Lizethe Pérez Fuertes" userId="4ae9ef87-2a7d-42f8-8dfa-0a501a9e2ff4" providerId="ADAL" clId="{FDDD45CB-1330-4033-A842-3D2746AFF7C7}" dt="2025-09-03T17:23:14.789" v="5" actId="478"/>
          <ac:picMkLst>
            <pc:docMk/>
            <pc:sldMk cId="589800836" sldId="730"/>
            <ac:picMk id="4" creationId="{9580680C-9CC9-4EA3-B20A-E32B47C0246B}"/>
          </ac:picMkLst>
        </pc:picChg>
        <pc:picChg chg="add del mod">
          <ac:chgData name="Lizethe Pérez Fuertes" userId="4ae9ef87-2a7d-42f8-8dfa-0a501a9e2ff4" providerId="ADAL" clId="{FDDD45CB-1330-4033-A842-3D2746AFF7C7}" dt="2025-09-03T17:33:54.872" v="189" actId="478"/>
          <ac:picMkLst>
            <pc:docMk/>
            <pc:sldMk cId="589800836" sldId="730"/>
            <ac:picMk id="7" creationId="{73E4D1ED-34DF-0D17-C963-BE9D6B542065}"/>
          </ac:picMkLst>
        </pc:picChg>
        <pc:picChg chg="add mod">
          <ac:chgData name="Lizethe Pérez Fuertes" userId="4ae9ef87-2a7d-42f8-8dfa-0a501a9e2ff4" providerId="ADAL" clId="{FDDD45CB-1330-4033-A842-3D2746AFF7C7}" dt="2025-09-03T17:39:51.773" v="288" actId="1076"/>
          <ac:picMkLst>
            <pc:docMk/>
            <pc:sldMk cId="589800836" sldId="730"/>
            <ac:picMk id="9" creationId="{CB066C06-55B5-2780-069C-E34F3460A7AD}"/>
          </ac:picMkLst>
        </pc:picChg>
      </pc:sldChg>
      <pc:sldChg chg="del">
        <pc:chgData name="Lizethe Pérez Fuertes" userId="4ae9ef87-2a7d-42f8-8dfa-0a501a9e2ff4" providerId="ADAL" clId="{FDDD45CB-1330-4033-A842-3D2746AFF7C7}" dt="2025-09-03T17:31:07.685" v="188" actId="47"/>
        <pc:sldMkLst>
          <pc:docMk/>
          <pc:sldMk cId="1078318760" sldId="731"/>
        </pc:sldMkLst>
      </pc:sldChg>
      <pc:sldChg chg="addSp delSp modSp add mod">
        <pc:chgData name="Lizethe Pérez Fuertes" userId="4ae9ef87-2a7d-42f8-8dfa-0a501a9e2ff4" providerId="ADAL" clId="{FDDD45CB-1330-4033-A842-3D2746AFF7C7}" dt="2025-09-03T17:52:42.306" v="340" actId="20577"/>
        <pc:sldMkLst>
          <pc:docMk/>
          <pc:sldMk cId="3134704428" sldId="731"/>
        </pc:sldMkLst>
        <pc:spChg chg="mod">
          <ac:chgData name="Lizethe Pérez Fuertes" userId="4ae9ef87-2a7d-42f8-8dfa-0a501a9e2ff4" providerId="ADAL" clId="{FDDD45CB-1330-4033-A842-3D2746AFF7C7}" dt="2025-09-03T17:52:42.306" v="340" actId="20577"/>
          <ac:spMkLst>
            <pc:docMk/>
            <pc:sldMk cId="3134704428" sldId="731"/>
            <ac:spMk id="12" creationId="{BEEF0D9B-9613-E1C5-F39D-B4AD7AD60D6A}"/>
          </ac:spMkLst>
        </pc:spChg>
        <pc:picChg chg="del">
          <ac:chgData name="Lizethe Pérez Fuertes" userId="4ae9ef87-2a7d-42f8-8dfa-0a501a9e2ff4" providerId="ADAL" clId="{FDDD45CB-1330-4033-A842-3D2746AFF7C7}" dt="2025-09-03T17:52:15.356" v="333" actId="478"/>
          <ac:picMkLst>
            <pc:docMk/>
            <pc:sldMk cId="3134704428" sldId="731"/>
            <ac:picMk id="3" creationId="{D152EE2B-302F-357C-EBF5-3EDA660A141F}"/>
          </ac:picMkLst>
        </pc:picChg>
        <pc:picChg chg="add mod">
          <ac:chgData name="Lizethe Pérez Fuertes" userId="4ae9ef87-2a7d-42f8-8dfa-0a501a9e2ff4" providerId="ADAL" clId="{FDDD45CB-1330-4033-A842-3D2746AFF7C7}" dt="2025-09-03T17:52:34.582" v="339" actId="14100"/>
          <ac:picMkLst>
            <pc:docMk/>
            <pc:sldMk cId="3134704428" sldId="731"/>
            <ac:picMk id="4" creationId="{A31A5C34-9DA4-2324-CA7E-0BFBAD89BD8B}"/>
          </ac:picMkLst>
        </pc:picChg>
      </pc:sldChg>
      <pc:sldChg chg="addSp delSp modSp add mod">
        <pc:chgData name="Lizethe Pérez Fuertes" userId="4ae9ef87-2a7d-42f8-8dfa-0a501a9e2ff4" providerId="ADAL" clId="{FDDD45CB-1330-4033-A842-3D2746AFF7C7}" dt="2025-09-03T22:50:01.701" v="379" actId="1076"/>
        <pc:sldMkLst>
          <pc:docMk/>
          <pc:sldMk cId="1919744961" sldId="732"/>
        </pc:sldMkLst>
        <pc:spChg chg="mod">
          <ac:chgData name="Lizethe Pérez Fuertes" userId="4ae9ef87-2a7d-42f8-8dfa-0a501a9e2ff4" providerId="ADAL" clId="{FDDD45CB-1330-4033-A842-3D2746AFF7C7}" dt="2025-09-03T22:49:59.460" v="378" actId="1076"/>
          <ac:spMkLst>
            <pc:docMk/>
            <pc:sldMk cId="1919744961" sldId="732"/>
            <ac:spMk id="3" creationId="{731A6801-6C8C-D007-4366-6A294226C510}"/>
          </ac:spMkLst>
        </pc:spChg>
        <pc:spChg chg="del mod">
          <ac:chgData name="Lizethe Pérez Fuertes" userId="4ae9ef87-2a7d-42f8-8dfa-0a501a9e2ff4" providerId="ADAL" clId="{FDDD45CB-1330-4033-A842-3D2746AFF7C7}" dt="2025-09-03T22:49:55.563" v="377" actId="478"/>
          <ac:spMkLst>
            <pc:docMk/>
            <pc:sldMk cId="1919744961" sldId="732"/>
            <ac:spMk id="7" creationId="{A27303CE-DCC1-3013-97FF-268A3292B1FB}"/>
          </ac:spMkLst>
        </pc:spChg>
        <pc:spChg chg="del">
          <ac:chgData name="Lizethe Pérez Fuertes" userId="4ae9ef87-2a7d-42f8-8dfa-0a501a9e2ff4" providerId="ADAL" clId="{FDDD45CB-1330-4033-A842-3D2746AFF7C7}" dt="2025-09-03T18:19:27.036" v="347" actId="478"/>
          <ac:spMkLst>
            <pc:docMk/>
            <pc:sldMk cId="1919744961" sldId="732"/>
            <ac:spMk id="10" creationId="{6F763D7A-9542-8C65-C1A3-A9C0E8F45228}"/>
          </ac:spMkLst>
        </pc:spChg>
        <pc:picChg chg="del mod">
          <ac:chgData name="Lizethe Pérez Fuertes" userId="4ae9ef87-2a7d-42f8-8dfa-0a501a9e2ff4" providerId="ADAL" clId="{FDDD45CB-1330-4033-A842-3D2746AFF7C7}" dt="2025-09-03T18:19:31.897" v="349" actId="478"/>
          <ac:picMkLst>
            <pc:docMk/>
            <pc:sldMk cId="1919744961" sldId="732"/>
            <ac:picMk id="4" creationId="{6F17F71A-7A5E-60EE-3C19-8867623FE112}"/>
          </ac:picMkLst>
        </pc:picChg>
        <pc:picChg chg="add mod">
          <ac:chgData name="Lizethe Pérez Fuertes" userId="4ae9ef87-2a7d-42f8-8dfa-0a501a9e2ff4" providerId="ADAL" clId="{FDDD45CB-1330-4033-A842-3D2746AFF7C7}" dt="2025-09-03T22:50:01.701" v="379" actId="1076"/>
          <ac:picMkLst>
            <pc:docMk/>
            <pc:sldMk cId="1919744961" sldId="732"/>
            <ac:picMk id="5" creationId="{A49844EA-464A-B92D-FFF7-A3303FD25631}"/>
          </ac:picMkLst>
        </pc:picChg>
      </pc:sldChg>
      <pc:sldChg chg="addSp delSp modSp add mod">
        <pc:chgData name="Lizethe Pérez Fuertes" userId="4ae9ef87-2a7d-42f8-8dfa-0a501a9e2ff4" providerId="ADAL" clId="{FDDD45CB-1330-4033-A842-3D2746AFF7C7}" dt="2025-09-04T00:22:19.260" v="684" actId="1076"/>
        <pc:sldMkLst>
          <pc:docMk/>
          <pc:sldMk cId="1212743794" sldId="733"/>
        </pc:sldMkLst>
        <pc:spChg chg="add mod">
          <ac:chgData name="Lizethe Pérez Fuertes" userId="4ae9ef87-2a7d-42f8-8dfa-0a501a9e2ff4" providerId="ADAL" clId="{FDDD45CB-1330-4033-A842-3D2746AFF7C7}" dt="2025-09-04T00:20:51.906" v="672" actId="1076"/>
          <ac:spMkLst>
            <pc:docMk/>
            <pc:sldMk cId="1212743794" sldId="733"/>
            <ac:spMk id="2" creationId="{DD48AE74-7006-399F-BE61-A25F53E14F30}"/>
          </ac:spMkLst>
        </pc:spChg>
        <pc:spChg chg="mod">
          <ac:chgData name="Lizethe Pérez Fuertes" userId="4ae9ef87-2a7d-42f8-8dfa-0a501a9e2ff4" providerId="ADAL" clId="{FDDD45CB-1330-4033-A842-3D2746AFF7C7}" dt="2025-09-04T00:20:48.878" v="671" actId="1076"/>
          <ac:spMkLst>
            <pc:docMk/>
            <pc:sldMk cId="1212743794" sldId="733"/>
            <ac:spMk id="5" creationId="{C20582F6-D5EC-1CFC-EB01-59FE60FC7F5E}"/>
          </ac:spMkLst>
        </pc:spChg>
        <pc:spChg chg="mod">
          <ac:chgData name="Lizethe Pérez Fuertes" userId="4ae9ef87-2a7d-42f8-8dfa-0a501a9e2ff4" providerId="ADAL" clId="{FDDD45CB-1330-4033-A842-3D2746AFF7C7}" dt="2025-09-04T00:22:19.260" v="684" actId="1076"/>
          <ac:spMkLst>
            <pc:docMk/>
            <pc:sldMk cId="1212743794" sldId="733"/>
            <ac:spMk id="6" creationId="{8C20D50E-303B-CA1C-3EE2-88FBFC9832C1}"/>
          </ac:spMkLst>
        </pc:spChg>
        <pc:spChg chg="del mod">
          <ac:chgData name="Lizethe Pérez Fuertes" userId="4ae9ef87-2a7d-42f8-8dfa-0a501a9e2ff4" providerId="ADAL" clId="{FDDD45CB-1330-4033-A842-3D2746AFF7C7}" dt="2025-09-04T00:16:28.520" v="501" actId="478"/>
          <ac:spMkLst>
            <pc:docMk/>
            <pc:sldMk cId="1212743794" sldId="733"/>
            <ac:spMk id="8" creationId="{961C17CF-7D69-11D8-A63B-228A62974095}"/>
          </ac:spMkLst>
        </pc:spChg>
        <pc:picChg chg="del mod">
          <ac:chgData name="Lizethe Pérez Fuertes" userId="4ae9ef87-2a7d-42f8-8dfa-0a501a9e2ff4" providerId="ADAL" clId="{FDDD45CB-1330-4033-A842-3D2746AFF7C7}" dt="2025-09-04T00:16:31.372" v="502" actId="478"/>
          <ac:picMkLst>
            <pc:docMk/>
            <pc:sldMk cId="1212743794" sldId="733"/>
            <ac:picMk id="4" creationId="{37B84E14-22EB-A7C8-A10D-98A786068788}"/>
          </ac:picMkLst>
        </pc:picChg>
        <pc:picChg chg="add mod">
          <ac:chgData name="Lizethe Pérez Fuertes" userId="4ae9ef87-2a7d-42f8-8dfa-0a501a9e2ff4" providerId="ADAL" clId="{FDDD45CB-1330-4033-A842-3D2746AFF7C7}" dt="2025-09-04T00:21:03.752" v="676" actId="1076"/>
          <ac:picMkLst>
            <pc:docMk/>
            <pc:sldMk cId="1212743794" sldId="733"/>
            <ac:picMk id="7" creationId="{BE24F6E2-DF85-2D14-541E-16B8BF3139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6383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A7016-EEED-FE09-A227-EB57ECD51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EA1AADA-DA34-5FB7-CC81-AFAA6575F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FD9BC3-CD39-DDBA-2403-B6EA36DBA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6E8DAB-5CF4-4F81-DCE5-84903A596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27242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34DBB-6712-7088-3196-3C9D088F4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6F2501F-CBFF-BA2D-95FC-7C89E3B0E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774A151-5FB1-89C3-6E9B-A0CD4F6FF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411B26-6776-89AF-C695-AC08AB4D6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32864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30973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E7FAB-C5A8-64C2-196E-80A48C3DA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71A35E6-5E5A-1CD4-39B8-B4A1502BF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8B782C1-4058-EEF3-CA72-F185CC8E0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A9593D-4543-51C8-094A-CBFB694F7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1465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0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bandera, estamos haciendo una búsqueda global. Si le quitamos el global, solamente busca la primera coincidencia.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27" y="3630331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2" y="2095538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70485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”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texto multilínea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Que lea cada línea por separado.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212976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59" y="2434662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11560" y="152970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3" y="2314290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03942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(Mínimo, Máximo)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195915-0514-0D81-0EAD-E41B395DF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700808"/>
            <a:ext cx="3667637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por manipular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340768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636481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124744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50667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539552" y="1346051"/>
            <a:ext cx="825175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con espacio, punto o guion.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549968" y="185234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espacio, punto o guion, otros tres dígitos, espacio, punt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42F124-35ED-4AE6-AEB6-DC1CB4FBEC4A}"/>
              </a:ext>
            </a:extLst>
          </p:cNvPr>
          <p:cNvSpPr txBox="1"/>
          <p:nvPr/>
        </p:nvSpPr>
        <p:spPr>
          <a:xfrm>
            <a:off x="2116379" y="748792"/>
            <a:ext cx="70276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0FAFC4F-C677-08E6-65FA-6C0A7E64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742" y="2924944"/>
            <a:ext cx="483937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291" y="114705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spacio, punto o guion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dígitos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punto o guion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os dígitos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punto o guion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B066C06-55B5-2780-069C-E34F3460A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063" y="2195736"/>
            <a:ext cx="3781953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0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2051720" y="930724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9" y="1582957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 3: </a:t>
            </a:r>
            <a:r>
              <a:rPr lang="es-MX" sz="2000" dirty="0"/>
              <a:t>Encuentre los número de teléfono con ladas 442 y 443 solamente.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388809" y="2140899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 y 3</a:t>
            </a:r>
            <a:endParaRPr lang="es-MX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56C17C-52EF-DEF6-AFA2-44D926EB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26" y="2235190"/>
            <a:ext cx="4320480" cy="42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07208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A94031-3EAA-2C65-1CCE-6F3D46DA7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772816"/>
            <a:ext cx="4320480" cy="46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8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BCC9C-F11C-B518-43C7-7BA2D78F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>
            <a:extLst>
              <a:ext uri="{FF2B5EF4-FFF2-40B4-BE49-F238E27FC236}">
                <a16:creationId xmlns:a16="http://schemas.microsoft.com/office/drawing/2014/main" id="{6D0606C8-CC73-B373-D2A7-D70C6CEBD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4D84E4-8200-5BB3-7E7F-1B2720D5E52C}"/>
              </a:ext>
            </a:extLst>
          </p:cNvPr>
          <p:cNvSpPr txBox="1"/>
          <p:nvPr/>
        </p:nvSpPr>
        <p:spPr>
          <a:xfrm>
            <a:off x="289721" y="107208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EF0D9B-9613-E1C5-F39D-B4AD7AD60D6A}"/>
              </a:ext>
            </a:extLst>
          </p:cNvPr>
          <p:cNvSpPr txBox="1"/>
          <p:nvPr/>
        </p:nvSpPr>
        <p:spPr>
          <a:xfrm>
            <a:off x="5292080" y="1052736"/>
            <a:ext cx="356219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1A5C34-9DA4-2324-CA7E-0BFBAD89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34" y="1772815"/>
            <a:ext cx="5046938" cy="45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04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C6943-6528-EFAE-6DA3-C2CC9629B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>
            <a:extLst>
              <a:ext uri="{FF2B5EF4-FFF2-40B4-BE49-F238E27FC236}">
                <a16:creationId xmlns:a16="http://schemas.microsoft.com/office/drawing/2014/main" id="{CB38F4C3-E000-F6DD-CC93-47C9BF34B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0582F6-D5EC-1CFC-EB01-59FE60FC7F5E}"/>
              </a:ext>
            </a:extLst>
          </p:cNvPr>
          <p:cNvSpPr txBox="1"/>
          <p:nvPr/>
        </p:nvSpPr>
        <p:spPr>
          <a:xfrm>
            <a:off x="302981" y="915848"/>
            <a:ext cx="8335698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 con acentos y que termine con 0 o un espacio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20D50E-303B-CA1C-3EE2-88FBFC9832C1}"/>
              </a:ext>
            </a:extLst>
          </p:cNvPr>
          <p:cNvSpPr txBox="1"/>
          <p:nvPr/>
        </p:nvSpPr>
        <p:spPr>
          <a:xfrm>
            <a:off x="302981" y="2243193"/>
            <a:ext cx="3374315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[a-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zA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-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Zá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-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úÁ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-Ú]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becedario en minúsculas y mayúsculas y vocales acentuadas en mayúsculas y minúsculas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Cero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48AE74-7006-399F-BE61-A25F53E14F30}"/>
              </a:ext>
            </a:extLst>
          </p:cNvPr>
          <p:cNvSpPr txBox="1"/>
          <p:nvPr/>
        </p:nvSpPr>
        <p:spPr>
          <a:xfrm>
            <a:off x="279870" y="1782584"/>
            <a:ext cx="3505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Usar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TextoAcentos.txt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24F6E2-DF85-2D14-541E-16B8BF31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670" y="1841587"/>
            <a:ext cx="482032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437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17609" y="2959830"/>
            <a:ext cx="252027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817609" y="1349150"/>
            <a:ext cx="7642824" cy="150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Python,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(patrón, texto)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83E9F-5AE3-8E90-1C0E-62D7DC7E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99" y="3567414"/>
            <a:ext cx="6524202" cy="25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9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170A6-9C97-7E89-6B43-A931DB89E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>
            <a:extLst>
              <a:ext uri="{FF2B5EF4-FFF2-40B4-BE49-F238E27FC236}">
                <a16:creationId xmlns:a16="http://schemas.microsoft.com/office/drawing/2014/main" id="{7BE957BD-1108-6677-0161-6A5B83B65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1A6801-6C8C-D007-4366-6A294226C510}"/>
              </a:ext>
            </a:extLst>
          </p:cNvPr>
          <p:cNvSpPr txBox="1"/>
          <p:nvPr/>
        </p:nvSpPr>
        <p:spPr>
          <a:xfrm>
            <a:off x="827584" y="1484784"/>
            <a:ext cx="7624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b="1" i="0">
                <a:solidFill>
                  <a:srgbClr val="000000"/>
                </a:solidFill>
                <a:effectLst/>
                <a:latin typeface="Poppins-Regular"/>
              </a:defRPr>
            </a:lvl1pPr>
          </a:lstStyle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Raw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string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: </a:t>
            </a:r>
            <a:r>
              <a:rPr lang="es-MX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Utilizamos una cadena "raw" (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r"cadena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"</a:t>
            </a:r>
            <a:r>
              <a:rPr lang="es-MX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) para evitar problemas con los caracteres de escape en las expresiones regulares.</a:t>
            </a:r>
          </a:p>
          <a:p>
            <a:endParaRPr lang="es-MX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Ejemplo: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9844EA-464A-B92D-FFF7-A3303FD2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886844"/>
            <a:ext cx="603016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4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6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Página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validar 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3000"/>
              </a:lnSpc>
            </a:pPr>
            <a:r>
              <a:rPr lang="es-ES" sz="48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499EB20-B8E1-4BA5-A984-540C19B33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816281" cy="11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expresiones regulares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una 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 a buscar dentro de nuestro texto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coincidencias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Pero ¿q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ué es una coincidencia?, que el texto de arriba sea el mismo que el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11268</TotalTime>
  <Words>1769</Words>
  <Application>Microsoft Office PowerPoint</Application>
  <PresentationFormat>Presentación en pantalla (4:3)</PresentationFormat>
  <Paragraphs>254</Paragraphs>
  <Slides>51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6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Expresión regular</vt:lpstr>
      <vt:lpstr>Módulo regex</vt:lpstr>
      <vt:lpstr>Módulo regex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310</cp:revision>
  <cp:lastPrinted>2023-08-30T21:08:32Z</cp:lastPrinted>
  <dcterms:created xsi:type="dcterms:W3CDTF">2013-06-24T20:15:42Z</dcterms:created>
  <dcterms:modified xsi:type="dcterms:W3CDTF">2025-09-04T00:22:30Z</dcterms:modified>
</cp:coreProperties>
</file>