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11" r:id="rId3"/>
    <p:sldId id="614" r:id="rId4"/>
    <p:sldId id="612" r:id="rId5"/>
    <p:sldId id="613" r:id="rId6"/>
    <p:sldId id="615" r:id="rId7"/>
    <p:sldId id="616" r:id="rId8"/>
    <p:sldId id="617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6" d="100"/>
          <a:sy n="76" d="100"/>
        </p:scale>
        <p:origin x="7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99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78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9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8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4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23/08/2022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Lambda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DAFC15E-B10A-489A-82A0-41F2F82D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Lambda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43068" y="1217080"/>
            <a:ext cx="745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Las funciones lambda  son funciones pequeñas y anónimas, sujetas a una sintaxis más restrictiva pero más concisa que las funciones normales de Python. 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39552" y="2307174"/>
            <a:ext cx="779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 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tienen una declaración especial de una función, que no tienen un </a:t>
            </a:r>
            <a:r>
              <a:rPr lang="es-ES" b="1" dirty="0">
                <a:solidFill>
                  <a:srgbClr val="FF0000"/>
                </a:solidFill>
                <a:latin typeface="-apple-system"/>
              </a:rPr>
              <a:t>identificador (Nombre).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9804B-D817-456E-BE4C-5F61511FF124}"/>
              </a:ext>
            </a:extLst>
          </p:cNvPr>
          <p:cNvSpPr txBox="1"/>
          <p:nvPr/>
        </p:nvSpPr>
        <p:spPr>
          <a:xfrm>
            <a:off x="843068" y="3086826"/>
            <a:ext cx="64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FF0000"/>
                </a:solidFill>
                <a:effectLst/>
              </a:rPr>
              <a:t>Identificador </a:t>
            </a:r>
            <a:r>
              <a:rPr lang="es-MX" sz="2000" b="1" i="0" dirty="0">
                <a:effectLst/>
              </a:rPr>
              <a:t>=</a:t>
            </a:r>
            <a:r>
              <a:rPr lang="es-MX" sz="2000" b="1" i="0" dirty="0">
                <a:solidFill>
                  <a:srgbClr val="066DA1"/>
                </a:solidFill>
                <a:effectLst/>
              </a:rPr>
              <a:t> lambda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argumentos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: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expresión</a:t>
            </a:r>
            <a:endParaRPr lang="es-MX" sz="2000" b="1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8583F-78AA-49A8-B804-E74F85712B78}"/>
              </a:ext>
            </a:extLst>
          </p:cNvPr>
          <p:cNvSpPr txBox="1"/>
          <p:nvPr/>
        </p:nvSpPr>
        <p:spPr>
          <a:xfrm>
            <a:off x="566462" y="3769324"/>
            <a:ext cx="760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 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pueden contener el número de argumentos que se necesiten, pero solo pueden ser declaradas en una línea de código.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4505605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42378" y="1166183"/>
            <a:ext cx="7918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Para entender el uso de la 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vamos a comparar una función normal vs una función anónima: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    Función que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suma dos números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52927"/>
            <a:ext cx="1872208" cy="879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24D300-0D3C-4ED8-B008-CFEA5637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2447925" cy="676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3A443-7C2F-4A3E-A94F-18BE764EAB76}"/>
              </a:ext>
            </a:extLst>
          </p:cNvPr>
          <p:cNvSpPr txBox="1"/>
          <p:nvPr/>
        </p:nvSpPr>
        <p:spPr>
          <a:xfrm>
            <a:off x="542378" y="3320243"/>
            <a:ext cx="7918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Esta misma función puede ser creada en una sola línea gracias a las funciones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para eso creamos una variable cualquiera (esta variable NO es el nombre de la función dado que una función lambda no tiene nombre) y almacenamos la expresión de la función lambda así: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4" y="4601126"/>
            <a:ext cx="3857625" cy="381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528476" y="5062680"/>
            <a:ext cx="779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Puedo llamar mi función que realiza la suma de dos números así: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C1669-2B69-47A1-AB83-3DA52918D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4" y="5561727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normal vs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686047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normal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BE5C0B-51EE-46AE-8CAA-43FBD6BB4458}"/>
              </a:ext>
            </a:extLst>
          </p:cNvPr>
          <p:cNvSpPr txBox="1"/>
          <p:nvPr/>
        </p:nvSpPr>
        <p:spPr>
          <a:xfrm>
            <a:off x="5292080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lambda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8DC7F0-39D6-4A5D-8B77-34F8401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55576"/>
            <a:ext cx="3024015" cy="34020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FFE6CB-33CE-42C5-88D8-F5243A2A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33575"/>
            <a:ext cx="4431424" cy="29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la función lambda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6" y="5213358"/>
            <a:ext cx="1872208" cy="87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84990"/>
            <a:ext cx="5322581" cy="5256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1403648" y="3331858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CDC1FE-AC29-48A8-BFD1-92523E879341}"/>
              </a:ext>
            </a:extLst>
          </p:cNvPr>
          <p:cNvSpPr/>
          <p:nvPr/>
        </p:nvSpPr>
        <p:spPr>
          <a:xfrm rot="16200000">
            <a:off x="4066530" y="1962293"/>
            <a:ext cx="218850" cy="23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265D0E-9283-497F-A4A6-6AACF13DB8F2}"/>
              </a:ext>
            </a:extLst>
          </p:cNvPr>
          <p:cNvSpPr txBox="1"/>
          <p:nvPr/>
        </p:nvSpPr>
        <p:spPr>
          <a:xfrm>
            <a:off x="3563833" y="3310581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567A5AC-38BC-4E9C-B403-B53A0349A75A}"/>
              </a:ext>
            </a:extLst>
          </p:cNvPr>
          <p:cNvSpPr/>
          <p:nvPr/>
        </p:nvSpPr>
        <p:spPr>
          <a:xfrm rot="16200000">
            <a:off x="6154765" y="2517566"/>
            <a:ext cx="218850" cy="122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719E9-6753-4B44-AC07-342965B12D2B}"/>
              </a:ext>
            </a:extLst>
          </p:cNvPr>
          <p:cNvSpPr txBox="1"/>
          <p:nvPr/>
        </p:nvSpPr>
        <p:spPr>
          <a:xfrm>
            <a:off x="5586015" y="329850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Expresión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1C3C94E-7A1F-4946-BA34-AF385912232D}"/>
              </a:ext>
            </a:extLst>
          </p:cNvPr>
          <p:cNvSpPr/>
          <p:nvPr/>
        </p:nvSpPr>
        <p:spPr>
          <a:xfrm rot="16200000">
            <a:off x="1961775" y="2636181"/>
            <a:ext cx="218850" cy="1047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11FBE33-D3B5-49C2-8A53-93A602D3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82" y="4440338"/>
            <a:ext cx="3824605" cy="4694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769734" y="1150915"/>
            <a:ext cx="78347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partes que componen la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 </a:t>
            </a:r>
            <a:r>
              <a:rPr lang="es-ES" dirty="0"/>
              <a:t>las podemos identificar de la siguiente forma: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B4D432-2370-48C3-B0E1-E0A8929224CB}"/>
              </a:ext>
            </a:extLst>
          </p:cNvPr>
          <p:cNvSpPr txBox="1"/>
          <p:nvPr/>
        </p:nvSpPr>
        <p:spPr>
          <a:xfrm>
            <a:off x="3007714" y="5141350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7FB3E877-D3DD-4232-9A44-DF5C9FCEBADD}"/>
              </a:ext>
            </a:extLst>
          </p:cNvPr>
          <p:cNvSpPr/>
          <p:nvPr/>
        </p:nvSpPr>
        <p:spPr>
          <a:xfrm rot="16200000">
            <a:off x="3569193" y="4570590"/>
            <a:ext cx="241335" cy="900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0A25F-79C7-4634-B3B7-B806777B7C13}"/>
              </a:ext>
            </a:extLst>
          </p:cNvPr>
          <p:cNvSpPr txBox="1"/>
          <p:nvPr/>
        </p:nvSpPr>
        <p:spPr>
          <a:xfrm>
            <a:off x="4217864" y="515346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293E4AEC-432F-4AA1-B920-36A2BC3CB431}"/>
              </a:ext>
            </a:extLst>
          </p:cNvPr>
          <p:cNvSpPr/>
          <p:nvPr/>
        </p:nvSpPr>
        <p:spPr>
          <a:xfrm rot="16200000">
            <a:off x="4578684" y="4571968"/>
            <a:ext cx="238575" cy="90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28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2.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función anónima (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1600" dirty="0"/>
              <a:t>) que reciba el valor en </a:t>
            </a:r>
            <a:r>
              <a:rPr lang="es-ES" sz="1600" b="1" dirty="0"/>
              <a:t>Fahrenheit </a:t>
            </a:r>
            <a:r>
              <a:rPr lang="es-ES" sz="1600" dirty="0"/>
              <a:t>y retorne el valor en </a:t>
            </a:r>
            <a:r>
              <a:rPr lang="es-ES" sz="1600" b="1" dirty="0"/>
              <a:t>Celsius</a:t>
            </a:r>
            <a:r>
              <a:rPr lang="es-ES" sz="16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3C55B-752F-4CBB-826D-14145DCF9475}"/>
              </a:ext>
            </a:extLst>
          </p:cNvPr>
          <p:cNvSpPr txBox="1"/>
          <p:nvPr/>
        </p:nvSpPr>
        <p:spPr>
          <a:xfrm>
            <a:off x="2195736" y="2747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fahrenheit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9B1C6-31B9-4A9E-8869-1CA5A81A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38878"/>
            <a:ext cx="6254080" cy="13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380</Words>
  <Application>Microsoft Office PowerPoint</Application>
  <PresentationFormat>Presentación en pantalla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Funciones Lambda</vt:lpstr>
      <vt:lpstr>La función lambda</vt:lpstr>
      <vt:lpstr>Función normal vs función lambda</vt:lpstr>
      <vt:lpstr>Elementos de la función lambda</vt:lpstr>
      <vt:lpstr>Ejercicios función lambda</vt:lpstr>
      <vt:lpstr>Ejercicios función lambda</vt:lpstr>
      <vt:lpstr>Ejercicios función lambda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177</cp:revision>
  <dcterms:created xsi:type="dcterms:W3CDTF">2013-06-24T20:15:42Z</dcterms:created>
  <dcterms:modified xsi:type="dcterms:W3CDTF">2022-08-23T19:53:28Z</dcterms:modified>
</cp:coreProperties>
</file>