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9" r:id="rId3"/>
    <p:sldId id="260" r:id="rId4"/>
    <p:sldId id="261" r:id="rId5"/>
    <p:sldId id="620" r:id="rId6"/>
    <p:sldId id="736" r:id="rId7"/>
    <p:sldId id="737" r:id="rId8"/>
    <p:sldId id="738" r:id="rId9"/>
    <p:sldId id="740" r:id="rId10"/>
    <p:sldId id="739" r:id="rId11"/>
    <p:sldId id="622" r:id="rId12"/>
    <p:sldId id="262" r:id="rId13"/>
    <p:sldId id="275" r:id="rId14"/>
    <p:sldId id="276" r:id="rId15"/>
    <p:sldId id="277" r:id="rId16"/>
    <p:sldId id="278" r:id="rId17"/>
    <p:sldId id="311" r:id="rId18"/>
    <p:sldId id="312" r:id="rId19"/>
    <p:sldId id="282" r:id="rId2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116" d="100"/>
          <a:sy n="116" d="100"/>
        </p:scale>
        <p:origin x="139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8152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3782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8640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540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04/09/2022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180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090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Agregar elementos y concatenar matrices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398618" y="1792425"/>
            <a:ext cx="8208912" cy="22909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agregar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elementos a una matriz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np.append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(matriz, vals, axis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matriz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La matriz base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vals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: La matriz de valores a juntar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por la que se junta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4F534B4-0C40-4CDD-A702-6E608E6E4982}"/>
              </a:ext>
            </a:extLst>
          </p:cNvPr>
          <p:cNvSpPr txBox="1"/>
          <p:nvPr/>
        </p:nvSpPr>
        <p:spPr>
          <a:xfrm>
            <a:off x="395536" y="4348845"/>
            <a:ext cx="8208912" cy="1816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Para </a:t>
            </a:r>
            <a:r>
              <a:rPr lang="es-MX" b="1" i="0" dirty="0">
                <a:solidFill>
                  <a:schemeClr val="accent5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concatenar 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matrices podemos usar la función </a:t>
            </a:r>
            <a:r>
              <a:rPr lang="es-MX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MX" b="1" i="0" dirty="0">
                <a:solidFill>
                  <a:schemeClr val="accent6">
                    <a:lumMod val="75000"/>
                  </a:schemeClr>
                </a:solidFill>
                <a:effectLst/>
                <a:latin typeface="Roboto" panose="02000000000000000000" pitchFamily="2" charset="0"/>
              </a:rPr>
              <a:t>()</a:t>
            </a:r>
            <a:r>
              <a:rPr lang="es-MX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</a:p>
          <a:p>
            <a:pPr lvl="1"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np.concatenate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(</a:t>
            </a:r>
            <a:r>
              <a:rPr lang="es-ES" b="1" dirty="0" err="1">
                <a:solidFill>
                  <a:srgbClr val="212121"/>
                </a:solidFill>
                <a:latin typeface="Roboto" panose="02000000000000000000" pitchFamily="2" charset="0"/>
              </a:rPr>
              <a:t>iter</a:t>
            </a:r>
            <a:r>
              <a:rPr lang="es-ES" b="1" dirty="0">
                <a:solidFill>
                  <a:srgbClr val="212121"/>
                </a:solidFill>
                <a:latin typeface="Roboto" panose="02000000000000000000" pitchFamily="2" charset="0"/>
              </a:rPr>
              <a:t>, a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xis = </a:t>
            </a: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None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iter</a:t>
            </a: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 Lista de arreglos a concatenar.</a:t>
            </a:r>
          </a:p>
          <a:p>
            <a:pPr marL="742950" lvl="1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axis </a:t>
            </a:r>
            <a:r>
              <a:rPr lang="es-ES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:</a:t>
            </a:r>
            <a:r>
              <a:rPr lang="es-E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 Dirección de concatenación.</a:t>
            </a:r>
            <a:endParaRPr lang="es-E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1581594"/>
            <a:ext cx="7560840" cy="266429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MX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</a:t>
            </a:r>
            <a:endParaRPr lang="es-MX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matriz = </a:t>
            </a:r>
            <a:r>
              <a:rPr lang="es-MX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np.array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s-MX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s-MX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424589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908720"/>
            <a:ext cx="7884876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MX" sz="2400" b="1" dirty="0" err="1">
                <a:solidFill>
                  <a:srgbClr val="AF00DB"/>
                </a:solidFill>
                <a:latin typeface="Courier New" panose="02070309020205020404" pitchFamily="49" charset="0"/>
              </a:rPr>
              <a:t>import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numpy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>
                <a:solidFill>
                  <a:srgbClr val="AF00DB"/>
                </a:solidFill>
                <a:latin typeface="Courier New" panose="02070309020205020404" pitchFamily="49" charset="0"/>
              </a:rPr>
              <a:t>as</a:t>
            </a:r>
            <a:r>
              <a:rPr lang="es-MX" sz="24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s-MX" sz="2400" b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np</a:t>
            </a:r>
            <a:endParaRPr lang="es-MX" sz="24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[0]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m.shape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[1]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r, c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matriz = </a:t>
            </a:r>
            <a:r>
              <a:rPr lang="es-ES_tradnl" sz="2400" b="1" dirty="0" err="1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np.array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 [1, 2, 3 ],[4, 5, 6],[7, 8, 9] 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2132856"/>
            <a:ext cx="188976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modifica_matriz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32CA08B-4DDD-4FD5-936D-7CF10535C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608" y="1988840"/>
            <a:ext cx="6746809" cy="220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77403" y="1556792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16F16D2-23BD-4523-AB74-D7DEBB52F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832" y="3068960"/>
            <a:ext cx="3227437" cy="292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53976" y="44624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1704A893-7FBF-4B15-9DA5-934B39E28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859317"/>
            <a:ext cx="1728192" cy="160386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3D935A8-0FC5-4724-9D7C-2C12B32EE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30" y="1340768"/>
            <a:ext cx="4648658" cy="519896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A0570D0-B382-494A-9EB0-DC3F4A26B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9669" y="1124744"/>
            <a:ext cx="1381125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Crear una matriz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83568" y="1340768"/>
            <a:ext cx="7776864" cy="3891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pPr algn="l">
              <a:lnSpc>
                <a:spcPct val="150000"/>
              </a:lnSpc>
            </a:pP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spcAft>
                <a:spcPts val="12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matriz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es un objeto de la clase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“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”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Un objeto de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ndarray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tiene los siguientes atributos: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.ndim</a:t>
            </a:r>
            <a:endParaRPr lang="es-ES" sz="2000" b="1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shape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size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26064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Herramientas para crear matrices o arreglos multidimensionales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115616" y="1844824"/>
            <a:ext cx="7344816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Existen varias instrucciones para crear arreglos multidimensionales en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Numpy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np.empty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np.zeros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np.ones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()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457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Manipulación de matrices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125262"/>
            <a:ext cx="7848872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 acceder a elementos individuales, extraer una fila entera y extraer una columna entera por medio de </a:t>
            </a:r>
            <a:r>
              <a:rPr lang="es-ES" sz="2000" b="1" dirty="0">
                <a:solidFill>
                  <a:schemeClr val="accent5">
                    <a:lumMod val="75000"/>
                  </a:schemeClr>
                </a:solidFill>
              </a:rPr>
              <a:t>índices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así como por </a:t>
            </a:r>
            <a:r>
              <a:rPr lang="es-ES" sz="2000" b="1" dirty="0" err="1">
                <a:solidFill>
                  <a:schemeClr val="accent5">
                    <a:lumMod val="75000"/>
                  </a:schemeClr>
                </a:solidFill>
              </a:rPr>
              <a:t>slices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A1BF14-A431-4B33-8AD0-B5C09E8A4631}"/>
              </a:ext>
            </a:extLst>
          </p:cNvPr>
          <p:cNvSpPr txBox="1"/>
          <p:nvPr/>
        </p:nvSpPr>
        <p:spPr>
          <a:xfrm>
            <a:off x="683568" y="2296479"/>
            <a:ext cx="734481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matriz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= 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np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r>
              <a:rPr lang="es-ES" sz="2000" b="1" i="0" dirty="0" err="1">
                <a:solidFill>
                  <a:srgbClr val="FF0000"/>
                </a:solidFill>
                <a:effectLst/>
              </a:rPr>
              <a:t>array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([1, 2, 3, 4], [5, 6, 7, 8], [9, 10, 11, 12])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acceder 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elementos individuales 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matriz[0, 3]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fila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matriz[1, :]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extraer una columna entera</a:t>
            </a:r>
          </a:p>
          <a:p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/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matriz[:, 1]</a:t>
            </a:r>
          </a:p>
          <a:p>
            <a:pPr lvl="1"/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243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 Aritméticas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331640" y="1772816"/>
            <a:ext cx="6696744" cy="327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operaciones aritméticas de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Numpy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Suma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Resta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Multiplicación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División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Recíproco</a:t>
            </a:r>
          </a:p>
          <a:p>
            <a:pPr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Potencia</a:t>
            </a:r>
          </a:p>
        </p:txBody>
      </p:sp>
    </p:spTree>
    <p:extLst>
      <p:ext uri="{BB962C8B-B14F-4D97-AF65-F5344CB8AC3E}">
        <p14:creationId xmlns:p14="http://schemas.microsoft.com/office/powerpoint/2010/main" val="2104775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2352" y="-17738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Resumen de operaciones aritméticas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200CB4C-120B-49E6-A093-AA107ABCA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13094"/>
              </p:ext>
            </p:extLst>
          </p:nvPr>
        </p:nvGraphicFramePr>
        <p:xfrm>
          <a:off x="457200" y="2591152"/>
          <a:ext cx="8229600" cy="29260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171618466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83890695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575249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Operación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Compacta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Notación Funcional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790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suma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+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np.sum(x,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1777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resta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-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np.subtract(x,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84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multiplicación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np.multiply(x,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886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mult. matricial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@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np.matmul(x,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división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/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np.divide(x,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947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recíproco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1 /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np.reciprocal(x,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8234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potencias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>
                          <a:effectLst/>
                        </a:rPr>
                        <a:t>x **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s-MX" dirty="0" err="1">
                          <a:effectLst/>
                        </a:rPr>
                        <a:t>np.power</a:t>
                      </a:r>
                      <a:r>
                        <a:rPr lang="es-MX" dirty="0">
                          <a:effectLst/>
                        </a:rPr>
                        <a:t>(x, 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0024408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A2D988C1-FC88-4B87-873B-C4150A311C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089" y="1340768"/>
            <a:ext cx="7841335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b="0" i="0" u="none" strike="noStrike" cap="none" normalizeH="0" baseline="0" dirty="0">
                <a:ln>
                  <a:noFill/>
                </a:ln>
                <a:solidFill>
                  <a:srgbClr val="212121"/>
                </a:solidFill>
                <a:effectLst/>
                <a:latin typeface="+mj-lt"/>
              </a:rPr>
              <a:t>Todas las operaciones se realizan elemento por elemento excepto la multiplicación matricial.</a:t>
            </a:r>
            <a:endParaRPr kumimoji="0" lang="es-MX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13547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948</Words>
  <Application>Microsoft Office PowerPoint</Application>
  <PresentationFormat>Presentación en pantalla (4:3)</PresentationFormat>
  <Paragraphs>176</Paragraphs>
  <Slides>19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Calibri</vt:lpstr>
      <vt:lpstr>Courier New</vt:lpstr>
      <vt:lpstr>Dom Casual</vt:lpstr>
      <vt:lpstr>inherit</vt:lpstr>
      <vt:lpstr>Roboto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Crear una matriz</vt:lpstr>
      <vt:lpstr>Herramientas para crear matrices o arreglos multidimensionales</vt:lpstr>
      <vt:lpstr>Manipulación de matrices</vt:lpstr>
      <vt:lpstr>Operaciones Aritméticas</vt:lpstr>
      <vt:lpstr>Resumen de operaciones aritméticas</vt:lpstr>
      <vt:lpstr>Manipulación de matrices</vt:lpstr>
      <vt:lpstr>Agregar elementos y concatenar matrices</vt:lpstr>
      <vt:lpstr>Definición de una matriz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45</cp:revision>
  <dcterms:created xsi:type="dcterms:W3CDTF">2013-07-08T21:43:56Z</dcterms:created>
  <dcterms:modified xsi:type="dcterms:W3CDTF">2022-09-05T01:02:15Z</dcterms:modified>
</cp:coreProperties>
</file>