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69" r:id="rId23"/>
    <p:sldId id="291" r:id="rId24"/>
    <p:sldId id="288" r:id="rId25"/>
    <p:sldId id="305" r:id="rId26"/>
    <p:sldId id="286" r:id="rId27"/>
    <p:sldId id="270" r:id="rId28"/>
    <p:sldId id="271" r:id="rId29"/>
    <p:sldId id="292" r:id="rId30"/>
    <p:sldId id="302" r:id="rId31"/>
    <p:sldId id="295" r:id="rId32"/>
    <p:sldId id="296" r:id="rId33"/>
    <p:sldId id="297" r:id="rId34"/>
    <p:sldId id="299" r:id="rId35"/>
    <p:sldId id="301" r:id="rId36"/>
    <p:sldId id="298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7387" y="130708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b="1" spc="-20" dirty="0">
                <a:cs typeface="Times New Roman"/>
              </a:rPr>
              <a:t>m</a:t>
            </a:r>
            <a:r>
              <a:rPr lang="es-ES" sz="2000" b="1" spc="-20" dirty="0">
                <a:cs typeface="Times New Roman"/>
              </a:rPr>
              <a:t>á</a:t>
            </a:r>
            <a:r>
              <a:rPr sz="2000" b="1" dirty="0">
                <a:cs typeface="Times New Roman"/>
              </a:rPr>
              <a:t>sc</a:t>
            </a:r>
            <a:r>
              <a:rPr sz="2000" b="1" spc="5" dirty="0">
                <a:cs typeface="Times New Roman"/>
              </a:rPr>
              <a:t>a</a:t>
            </a:r>
            <a:r>
              <a:rPr sz="2000" b="1" dirty="0">
                <a:cs typeface="Times New Roman"/>
              </a:rPr>
              <a:t>r</a:t>
            </a:r>
            <a:r>
              <a:rPr lang="es-ES" sz="2000" b="1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 subre</a:t>
            </a:r>
            <a:r>
              <a:rPr sz="2000" b="1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CISCO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EB436A-7066-463A-8394-09A7B5C9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55" y="4650614"/>
            <a:ext cx="3775185" cy="2079884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ADA753B-8C83-4DB2-811B-5E549CC2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3098"/>
              </p:ext>
            </p:extLst>
          </p:nvPr>
        </p:nvGraphicFramePr>
        <p:xfrm>
          <a:off x="688340" y="2103030"/>
          <a:ext cx="7844100" cy="242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lang="es-MX"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lang="es-MX"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lang="es-MX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Posición del Byte Crítico</a:t>
                      </a:r>
                      <a:endParaRPr lang="es-MX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3260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48592"/>
              </p:ext>
            </p:extLst>
          </p:nvPr>
        </p:nvGraphicFramePr>
        <p:xfrm>
          <a:off x="500826" y="2094924"/>
          <a:ext cx="8280920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90999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</a:t>
            </a:r>
            <a:r>
              <a:rPr lang="es-ES" sz="2400" dirty="0">
                <a:cs typeface="Times New Roman"/>
              </a:rPr>
              <a:t>s</a:t>
            </a:r>
            <a:r>
              <a:rPr sz="2400" dirty="0" err="1">
                <a:cs typeface="Times New Roman"/>
              </a:rPr>
              <a:t>quema</a:t>
            </a:r>
            <a:r>
              <a:rPr sz="2400" dirty="0">
                <a:cs typeface="Times New Roman"/>
              </a:rPr>
              <a:t>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u="sng" dirty="0">
                <a:cs typeface="Times New Roman"/>
              </a:rPr>
              <a:t>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201" y="1415343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5" y="543245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25148"/>
              </p:ext>
            </p:extLst>
          </p:nvPr>
        </p:nvGraphicFramePr>
        <p:xfrm>
          <a:off x="395536" y="3757919"/>
          <a:ext cx="8352927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2659</Words>
  <Application>Microsoft Office PowerPoint</Application>
  <PresentationFormat>Presentación en pantalla (4:3)</PresentationFormat>
  <Paragraphs>398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119</cp:revision>
  <dcterms:created xsi:type="dcterms:W3CDTF">2013-06-11T22:32:36Z</dcterms:created>
  <dcterms:modified xsi:type="dcterms:W3CDTF">2021-02-11T15:51:50Z</dcterms:modified>
</cp:coreProperties>
</file>