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CD9B5-589F-4292-8C10-5A634D0A9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6FAC3-2B44-48B7-A46E-BF1140427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739D9-864B-4878-B257-26841A12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0106A-B240-4F3F-96E9-16EA4E8E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F9AD15-0282-45DD-845F-8921E5F0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15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BF046-742F-44B1-A4E5-81A26D89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24C899-8D4A-4EE0-A0FB-3A1A90A2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CB3CBE-2649-45B4-A426-493002F2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BEF6A-E59D-48E1-B409-84CA3C97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94B1D-AF32-4F00-8D1F-6EB87377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70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3550FC-6E31-4170-992A-9D61C443C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E66B70-C828-4860-8685-0F3923AC9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1F076-B926-4725-BBCF-E8E7EA25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6E5E1-6FDA-4563-8A35-063328C1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42E2A-BC47-432B-B38F-C1A1F33B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4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67787-F20C-43A9-8CDC-9DC4F369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2D95F-86A1-447B-8B48-112C6409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034EC-3AD3-422B-8446-FC41E641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5CD01C-E5F3-4217-A0B1-E8608FC2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BBEA2-83AD-4D20-BE49-7F4FFB6E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76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0DE34-B9C5-4C92-8698-F27211AC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798E13-3FEA-42C4-9E08-318CCC58D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C574C0-3777-495F-B7E5-F72DF481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2D669-89C9-4E0A-8C2D-A2F5A2C2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706D4A-6DF3-4A76-A8D2-B1B09673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3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C3D16-2339-4227-86A7-4683E97E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04825-C739-4912-8813-7C9401BD7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0D46A-6298-4C74-A0A4-3E8D140EB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F5EC86-46D6-421F-B1E1-24ABA32A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63396D-D728-4735-8187-F3B9F245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88343-2BC4-4556-AE7E-B1FDB814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939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BDC80-A661-4D9A-B97A-D3A923AD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6BBFA-9F80-413F-917F-D6BEF48E1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CA84D8-A5ED-46C7-A3AB-E62C5C869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2FD56F-42C5-4F9E-9212-DE8AF2E6F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9DFD82-6457-4062-B547-DB1A957C9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BA7E27-C152-4F70-B741-84F95716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73AAE1-7065-4421-A943-A47CC6B8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473AD6-5BF3-43D2-87AA-D4C4D858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82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32B0A-5E0E-4ACE-A7E8-42D495F6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719471-4027-4B59-B2E7-1F8D1883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1835A1-7CEE-4C3E-BCBD-EC6744DA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BA2F22-FF87-4219-8952-C6BB0CB1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4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D53F02-7BF6-4A11-BA67-280E3997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C0FB7E-DB66-4E58-8DF9-6D2D4453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1B5247-20B9-48BC-9093-B44AF187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40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A3ADD-20E6-4C27-91D8-039090A4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71719-3E2A-4676-B325-303D9B2F9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B053FA-0968-474E-91D0-29E3CB5E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F141BC-08E2-426D-811C-E0ACE581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33E010-D259-4D2B-91F2-947A1FD8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42B478-A832-4A10-AC0A-760C1DD6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282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658C5-5646-4768-B552-1DE2FF70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9DEDE4-F010-40AC-98B0-16FFD1BE2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255700-3F47-43A1-B206-E5E4D606D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25162B-AC7A-467F-B79A-A5793839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0447A7-70D4-4C1B-A48F-FC30EC9C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344F4-3A35-43A7-9B19-C0819CD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17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507131-78AE-4CB9-A130-E33A5846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7D7196-F535-4940-A87A-949B7AB70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02EBF-C241-44DC-9D48-715D99DAE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07FF-0E26-409F-9A70-2240FC7263AE}" type="datetimeFigureOut">
              <a:rPr lang="es-MX" smtClean="0"/>
              <a:t>14/01/2021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EB02E-EA80-4487-BED9-B3314F65B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1852A-B318-43E9-9E6F-12CC0B5E5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FD7D-37FC-4293-8D44-F5362DB5D2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63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BB5FE5-D449-4222-93C8-58EB1FF3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56" y="971222"/>
            <a:ext cx="5442716" cy="544271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D4FAC9C-AC56-4E41-A5B8-02881B5FF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471" y="239672"/>
            <a:ext cx="6400800" cy="408779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/>
              <a:t>Laboratorio 2.2.2.5: Ruteo estático y por default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081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6D15C4-5110-45BB-8F6D-817EBC38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11" y="585295"/>
            <a:ext cx="6633178" cy="607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94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8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3</cp:revision>
  <dcterms:created xsi:type="dcterms:W3CDTF">2021-01-14T21:22:13Z</dcterms:created>
  <dcterms:modified xsi:type="dcterms:W3CDTF">2021-01-16T02:57:08Z</dcterms:modified>
</cp:coreProperties>
</file>