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291" r:id="rId3"/>
    <p:sldId id="357" r:id="rId4"/>
    <p:sldId id="370" r:id="rId5"/>
    <p:sldId id="358" r:id="rId6"/>
    <p:sldId id="359" r:id="rId7"/>
    <p:sldId id="360" r:id="rId8"/>
    <p:sldId id="361" r:id="rId9"/>
    <p:sldId id="362" r:id="rId10"/>
    <p:sldId id="368" r:id="rId11"/>
    <p:sldId id="322" r:id="rId12"/>
    <p:sldId id="323" r:id="rId13"/>
    <p:sldId id="317" r:id="rId14"/>
    <p:sldId id="319" r:id="rId15"/>
    <p:sldId id="320" r:id="rId16"/>
    <p:sldId id="321" r:id="rId17"/>
    <p:sldId id="327" r:id="rId18"/>
    <p:sldId id="348" r:id="rId19"/>
    <p:sldId id="351" r:id="rId20"/>
    <p:sldId id="352" r:id="rId21"/>
    <p:sldId id="338" r:id="rId22"/>
    <p:sldId id="332" r:id="rId23"/>
    <p:sldId id="334" r:id="rId24"/>
    <p:sldId id="335" r:id="rId25"/>
    <p:sldId id="349" r:id="rId26"/>
    <p:sldId id="350" r:id="rId27"/>
    <p:sldId id="337" r:id="rId28"/>
    <p:sldId id="354" r:id="rId29"/>
    <p:sldId id="294" r:id="rId30"/>
    <p:sldId id="298" r:id="rId31"/>
    <p:sldId id="315" r:id="rId32"/>
    <p:sldId id="300" r:id="rId33"/>
    <p:sldId id="301" r:id="rId34"/>
    <p:sldId id="302" r:id="rId35"/>
    <p:sldId id="353" r:id="rId36"/>
    <p:sldId id="303" r:id="rId37"/>
    <p:sldId id="325" r:id="rId38"/>
    <p:sldId id="371" r:id="rId39"/>
    <p:sldId id="372" r:id="rId40"/>
    <p:sldId id="373" r:id="rId41"/>
    <p:sldId id="374" r:id="rId42"/>
    <p:sldId id="375" r:id="rId43"/>
    <p:sldId id="355" r:id="rId44"/>
    <p:sldId id="356" r:id="rId45"/>
    <p:sldId id="376" r:id="rId46"/>
    <p:sldId id="377" r:id="rId4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50" autoAdjust="0"/>
  </p:normalViewPr>
  <p:slideViewPr>
    <p:cSldViewPr>
      <p:cViewPr varScale="1">
        <p:scale>
          <a:sx n="76" d="100"/>
          <a:sy n="76" d="100"/>
        </p:scale>
        <p:origin x="9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25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8012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806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6611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444941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37371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69206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42</a:t>
            </a:fld>
            <a:endParaRPr lang="es-ES" altLang="es-MX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788210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43</a:t>
            </a:fld>
            <a:endParaRPr lang="es-ES" altLang="es-MX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01456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70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89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83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172D-A2AC-454B-8231-5ECE33CC273D}" type="slidenum">
              <a:rPr lang="es-MX" sz="1200"/>
              <a:pPr/>
              <a:t>10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78030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86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0082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759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46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484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09/01/2021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78581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Tecnologías Ethernet</a:t>
            </a:r>
          </a:p>
        </p:txBody>
      </p:sp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71500" y="1498600"/>
            <a:ext cx="850049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57625"/>
            <a:ext cx="8240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3134B14-A30B-463D-B287-58C5E95C3DD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18080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4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48880"/>
            <a:ext cx="2824814" cy="302433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43608" y="1173929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Radio frecuencia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2060848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7E815A4-6979-4DC1-A3BD-72735A7E05F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97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2191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67544" y="1124744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       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7390" y="191683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94" y="3420955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27390" y="336087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24A340-C708-4E88-9C50-87BF2B046CF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97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8932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60" y="2383987"/>
            <a:ext cx="3888432" cy="225949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9601" y="2348880"/>
            <a:ext cx="4752528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39399" y="1124744"/>
            <a:ext cx="777372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74" y="3582897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39398" y="1916832"/>
            <a:ext cx="7773722" cy="123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Es un dispositivo de interconexión utilizado para conectar equipos en red formando lo que se conoce como una red de área local (LAN).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Su función básica consiste en trasferir datos entre los diferentes dispositivos de la red.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39398" y="3292017"/>
            <a:ext cx="4154760" cy="316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”. Los datos enviados por una computadora llegan solamente a la computadora a la que se ha enviado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8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8717" y="1556792"/>
            <a:ext cx="334525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79" y="2178501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7383" y="4108435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7382" y="2435170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41880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557843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2171956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933056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Metropolitan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42043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tablets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Wi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-Fi o Rayos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infrarojos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5" y="1729606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2.4 GHz.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560" y="929709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215008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98" y="3091006"/>
            <a:ext cx="4392488" cy="232801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56946" y="2132856"/>
            <a:ext cx="7938628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15616" y="1268760"/>
            <a:ext cx="734481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aquella que está en un mismo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3568" y="3388407"/>
            <a:ext cx="3672408" cy="2272842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Posee sus propias líneas dedicadas, </a:t>
            </a:r>
            <a:r>
              <a:rPr lang="es-ES_tradnl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existen bajo un cierto límite o distancia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, es decir, 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 una colección de dispositivos de red conectados dentro de un área geográfica restringida.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3568" y="5609053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484417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7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949280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6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9592" y="2210466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7" y="3501008"/>
            <a:ext cx="6982570" cy="2506900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4016" y="1482548"/>
            <a:ext cx="885596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geográficos. </a:t>
            </a:r>
          </a:p>
        </p:txBody>
      </p:sp>
    </p:spTree>
    <p:extLst>
      <p:ext uri="{BB962C8B-B14F-4D97-AF65-F5344CB8AC3E}">
        <p14:creationId xmlns:p14="http://schemas.microsoft.com/office/powerpoint/2010/main" val="31000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una red que existe en un área geográfica de gran escala. Cubren una región, país o continente. 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4851884"/>
            <a:ext cx="4320480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2120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33" y="3753036"/>
            <a:ext cx="3693675" cy="237626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87624" y="1403648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WANs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771" y="252474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71" y="3573016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</p:spTree>
    <p:extLst>
      <p:ext uri="{BB962C8B-B14F-4D97-AF65-F5344CB8AC3E}">
        <p14:creationId xmlns:p14="http://schemas.microsoft.com/office/powerpoint/2010/main" val="7056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281960-39DF-4552-966E-A65BDF047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5" y="1340768"/>
            <a:ext cx="7778830" cy="489654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1995A09-BD2B-4A4B-9FAD-B874A642E17F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</p:spTree>
    <p:extLst>
      <p:ext uri="{BB962C8B-B14F-4D97-AF65-F5344CB8AC3E}">
        <p14:creationId xmlns:p14="http://schemas.microsoft.com/office/powerpoint/2010/main" val="916406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18603" y="1916832"/>
            <a:ext cx="5277533" cy="2657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ES_tradnl" sz="2400" kern="0" dirty="0">
                <a:latin typeface="ZapfHumnst BT"/>
              </a:rPr>
              <a:t>   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inalámbricas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cliente – servidor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peer </a:t>
            </a:r>
            <a:r>
              <a:rPr lang="es-ES" sz="2200" b="1" kern="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to</a:t>
            </a: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peer (igual a igual)</a:t>
            </a:r>
            <a:endParaRPr lang="es-ES_tradnl" sz="2200" b="1" kern="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230488"/>
            <a:ext cx="2520280" cy="251378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Otros tipos de redes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7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1024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167838"/>
              </p:ext>
            </p:extLst>
          </p:nvPr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4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874893"/>
              </p:ext>
            </p:extLst>
          </p:nvPr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5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206944"/>
              </p:ext>
            </p:extLst>
          </p:nvPr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6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557977"/>
              </p:ext>
            </p:extLst>
          </p:nvPr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7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858280"/>
              </p:ext>
            </p:extLst>
          </p:nvPr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8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/>
              <a:t>Access Wave </a:t>
            </a:r>
          </a:p>
          <a:p>
            <a:pPr algn="ctr" defTabSz="762000"/>
            <a:r>
              <a:rPr lang="es-ES_tradnl" sz="1600" b="1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132856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>
              <a:latin typeface="ZapfHumnst BT"/>
            </a:endParaRPr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928688" y="3356992"/>
            <a:ext cx="594756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928688" y="1204169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28688" y="2411760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38213" y="2924944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inalámbricas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LAN inalámbrica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23628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5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:Los miembros registraban la música que tenían en sus discos duros. Si alguien buscaba una canción, verificaba la base de datos e iba a obtenerla.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203041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8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50876"/>
            <a:ext cx="2690647" cy="2274468"/>
          </a:xfrm>
          <a:prstGeom prst="rect">
            <a:avLst/>
          </a:prstGeom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493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346"/>
            <a:ext cx="7619047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0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3568" y="1546944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redes pueden ser conectadas a otras redes, formando así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inter-redes</a:t>
            </a:r>
            <a:r>
              <a:rPr lang="es-MX" sz="1800" b="1" dirty="0">
                <a:latin typeface="ZapfHumnst BT"/>
              </a:rPr>
              <a:t>.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683568" y="1988840"/>
            <a:ext cx="7458867" cy="4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Internet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la inter-red mejor conocida a nivel mundial.</a:t>
            </a:r>
            <a:endParaRPr lang="es-MX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94056"/>
            <a:ext cx="7344816" cy="2887272"/>
          </a:xfrm>
          <a:prstGeom prst="rect">
            <a:avLst/>
          </a:prstGeom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83569" y="2492896"/>
            <a:ext cx="7992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redes son interconectadas utilizando equipos especiales de interconexión, tales como: 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latin typeface="ZapfHumnst BT"/>
              </a:rPr>
              <a:t> y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3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2867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44824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9" y="1845770"/>
            <a:ext cx="2304256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9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5838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protege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contra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redes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autorizados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9473"/>
            <a:ext cx="3558854" cy="2299567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99792" y="644517"/>
            <a:ext cx="5013087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y fibra óptica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14" y="3100449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09" y="3789040"/>
            <a:ext cx="3474452" cy="249388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60A3AE0-F029-4261-A37A-7BC4726BC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26659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35005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9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 err="1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Extranets</a:t>
            </a:r>
            <a:endParaRPr lang="es-ES_tradnl" alt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2929804212"/>
      </p:ext>
    </p:extLst>
  </p:cSld>
  <p:clrMapOvr>
    <a:masterClrMapping/>
  </p:clrMapOvr>
  <p:transition>
    <p:spli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WANs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73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</a:t>
            </a:r>
            <a:r>
              <a:rPr lang="es-ES_tradnl" altLang="es-MX" sz="1800" dirty="0" err="1">
                <a:solidFill>
                  <a:schemeClr val="bg2">
                    <a:lumMod val="25000"/>
                  </a:schemeClr>
                </a:solidFill>
              </a:rPr>
              <a:t>Extranets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</a:t>
            </a:r>
            <a:r>
              <a:rPr lang="es-ES_tradnl" altLang="es-MX" sz="1800" b="1" dirty="0" err="1">
                <a:solidFill>
                  <a:schemeClr val="accent6">
                    <a:lumMod val="75000"/>
                  </a:schemeClr>
                </a:solidFill>
              </a:rPr>
              <a:t>Tunneling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Clientes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 Vendedores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Proveedores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Distribuidores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93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44" y="2431705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400874" y="82560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711601" y="146744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1600" y="244663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4752" y="577815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37980" y="415882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1600" y="295622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37980" y="467003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0794" y="346854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9250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8750" y="21000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/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9D05A7-EFFA-49E7-B45A-240FEC7C13C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243999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FA61F0A-8B1A-4E77-ADEB-9B2141381D0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11214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29F8414-A46A-4918-8B36-86142E360542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367273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2834</Words>
  <Application>Microsoft Office PowerPoint</Application>
  <PresentationFormat>Presentación en pantalla (4:3)</PresentationFormat>
  <Paragraphs>286</Paragraphs>
  <Slides>46</Slides>
  <Notes>18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8" baseType="lpstr">
      <vt:lpstr>Arial</vt:lpstr>
      <vt:lpstr>Calibri</vt:lpstr>
      <vt:lpstr>Courier New</vt:lpstr>
      <vt:lpstr>Dom Casual</vt:lpstr>
      <vt:lpstr>inherit</vt:lpstr>
      <vt:lpstr>Monotype Sorts</vt:lpstr>
      <vt:lpstr>Times New Roman</vt:lpstr>
      <vt:lpstr>Verdana</vt:lpstr>
      <vt:lpstr>Wingdings</vt:lpstr>
      <vt:lpstr>ZapfHumnst BT</vt:lpstr>
      <vt:lpstr>Tema de Office</vt:lpstr>
      <vt:lpstr>Imagen</vt:lpstr>
      <vt:lpstr>TC 2022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Redes Privadas Virtuales (VPN = Virtual Private Network)</vt:lpstr>
      <vt:lpstr>Redes Privadas Virtuales (VPN = Virtual Private Network)</vt:lpstr>
      <vt:lpstr>Redes Privadas Virtuales (VPN = Virtual Private Network)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155</cp:revision>
  <dcterms:created xsi:type="dcterms:W3CDTF">2013-06-11T22:32:36Z</dcterms:created>
  <dcterms:modified xsi:type="dcterms:W3CDTF">2021-01-09T12:00:09Z</dcterms:modified>
</cp:coreProperties>
</file>