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4" r:id="rId2"/>
    <p:sldId id="257" r:id="rId3"/>
    <p:sldId id="258" r:id="rId4"/>
    <p:sldId id="259" r:id="rId5"/>
    <p:sldId id="260" r:id="rId6"/>
    <p:sldId id="261" r:id="rId7"/>
    <p:sldId id="341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1" r:id="rId17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2" autoAdjust="0"/>
  </p:normalViewPr>
  <p:slideViewPr>
    <p:cSldViewPr>
      <p:cViewPr varScale="1">
        <p:scale>
          <a:sx n="103" d="100"/>
          <a:sy n="103" d="100"/>
        </p:scale>
        <p:origin x="7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057400"/>
            <a:ext cx="66294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DHCP y rutas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356753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192.168.10.128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192.168.20.144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192.168.20.152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r>
              <a:rPr lang="es-ES" sz="3200" b="1" spc="-25" dirty="0">
                <a:latin typeface="Calibri"/>
                <a:cs typeface="Calibri"/>
              </a:rPr>
              <a:t> </a:t>
            </a: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</a:t>
            </a:r>
            <a:r>
              <a:rPr lang="es-ES" sz="3200" b="1" spc="-25" dirty="0" err="1">
                <a:latin typeface="Calibri"/>
                <a:cs typeface="Calibri"/>
              </a:rPr>
              <a:t>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322AB3-57A0-49BA-83F8-F8BD899E5418}"/>
              </a:ext>
            </a:extLst>
          </p:cNvPr>
          <p:cNvSpPr/>
          <p:nvPr/>
        </p:nvSpPr>
        <p:spPr>
          <a:xfrm>
            <a:off x="2250490" y="2057400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9FFE87-BA80-4A75-8FE6-2BF315EEC4E1}"/>
              </a:ext>
            </a:extLst>
          </p:cNvPr>
          <p:cNvSpPr txBox="1"/>
          <p:nvPr/>
        </p:nvSpPr>
        <p:spPr>
          <a:xfrm>
            <a:off x="4841290" y="3322461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82B86D-240D-4967-A4F4-170236EBC68A}"/>
              </a:ext>
            </a:extLst>
          </p:cNvPr>
          <p:cNvSpPr txBox="1"/>
          <p:nvPr/>
        </p:nvSpPr>
        <p:spPr>
          <a:xfrm>
            <a:off x="4917488" y="3703461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g0/1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3178871"/>
            <a:ext cx="838200" cy="779621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4041190" y="2341470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192.168.0.152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919906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192.168.0.128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059458" y="47702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192.168.0.144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192.168.0.0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1C5F8D1-956C-46FB-AE08-76654D8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06141"/>
            <a:ext cx="7449284" cy="374397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47800"/>
            <a:ext cx="97536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externa.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ECBFE5-FEB9-4381-95C1-5DE7B17DCA54}"/>
              </a:ext>
            </a:extLst>
          </p:cNvPr>
          <p:cNvSpPr txBox="1"/>
          <p:nvPr/>
        </p:nvSpPr>
        <p:spPr>
          <a:xfrm>
            <a:off x="1600200" y="2895600"/>
            <a:ext cx="60960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 err="1"/>
              <a:t>SCompany</a:t>
            </a:r>
            <a:r>
              <a:rPr lang="es-ES" b="1" dirty="0"/>
              <a:t> (192.168.0.153)</a:t>
            </a:r>
            <a:endParaRPr lang="es-MX" b="1" dirty="0"/>
          </a:p>
          <a:p>
            <a:pPr lvl="0"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 err="1"/>
              <a:t>ServerLocal</a:t>
            </a:r>
            <a:r>
              <a:rPr lang="es-ES" b="1" dirty="0"/>
              <a:t> (192.168.0.145)</a:t>
            </a:r>
            <a:endParaRPr lang="es-MX" b="1" dirty="0"/>
          </a:p>
          <a:p>
            <a:pPr lvl="0"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 err="1"/>
              <a:t>WEBcam</a:t>
            </a:r>
            <a:r>
              <a:rPr lang="es-ES" dirty="0"/>
              <a:t> (</a:t>
            </a:r>
            <a:r>
              <a:rPr lang="es-ES" b="1" dirty="0"/>
              <a:t>192.168.0.130)</a:t>
            </a:r>
            <a:endParaRPr lang="es-MX" dirty="0"/>
          </a:p>
          <a:p>
            <a:pPr lvl="0">
              <a:lnSpc>
                <a:spcPct val="150000"/>
              </a:lnSpc>
            </a:pPr>
            <a:r>
              <a:rPr lang="es-ES" b="1" dirty="0"/>
              <a:t>User01</a:t>
            </a:r>
            <a:r>
              <a:rPr lang="es-ES" dirty="0"/>
              <a:t> acceso web a </a:t>
            </a:r>
            <a:r>
              <a:rPr lang="es-ES" b="1" dirty="0"/>
              <a:t>Server CNN (151.101.193.65)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4438" y="827024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8" y="827024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71" y="1839976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 err="1"/>
              <a:t>i</a:t>
            </a:r>
            <a:r>
              <a:rPr spc="-55" dirty="0" err="1"/>
              <a:t>n</a:t>
            </a:r>
            <a:r>
              <a:rPr spc="-35" dirty="0" err="1"/>
              <a:t>t</a:t>
            </a:r>
            <a:r>
              <a:rPr spc="-15" dirty="0" err="1"/>
              <a:t>e</a:t>
            </a:r>
            <a:r>
              <a:rPr spc="-50" dirty="0" err="1"/>
              <a:t>r</a:t>
            </a:r>
            <a:r>
              <a:rPr spc="-35" dirty="0" err="1"/>
              <a:t>c</a:t>
            </a:r>
            <a:r>
              <a:rPr spc="-20" dirty="0" err="1"/>
              <a:t>on</a:t>
            </a:r>
            <a:r>
              <a:rPr spc="-65" dirty="0" err="1"/>
              <a:t>e</a:t>
            </a:r>
            <a:r>
              <a:rPr spc="-5" dirty="0" err="1"/>
              <a:t>x</a:t>
            </a:r>
            <a:r>
              <a:rPr spc="-15" dirty="0" err="1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spc="-5" dirty="0" err="1"/>
              <a:t>s</a:t>
            </a:r>
            <a:r>
              <a:rPr spc="-15" dirty="0" err="1"/>
              <a:t>e</a:t>
            </a:r>
            <a:r>
              <a:rPr spc="5" dirty="0" err="1"/>
              <a:t>r</a:t>
            </a:r>
            <a:r>
              <a:rPr spc="-15" dirty="0" err="1"/>
              <a:t>v</a:t>
            </a:r>
            <a:r>
              <a:rPr spc="-20" dirty="0" err="1"/>
              <a:t>i</a:t>
            </a:r>
            <a:r>
              <a:rPr spc="-15" dirty="0" err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 err="1">
                <a:latin typeface="Calibri"/>
                <a:cs typeface="Calibri"/>
              </a:rPr>
              <a:t>VLANs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8" y="6858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71" y="3994412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21066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spacio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de</a:t>
            </a:r>
            <a:r>
              <a:rPr sz="3200" b="1" spc="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</a:t>
            </a: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w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ork</a:t>
            </a:r>
            <a:r>
              <a:rPr sz="3200" b="1" spc="-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8372" y="1143000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771" y="1676400"/>
            <a:ext cx="11053119" cy="312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cli</a:t>
            </a:r>
            <a:r>
              <a:rPr sz="2000" spc="1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spc="-35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estática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544" y="4495800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FA3323-28D7-4690-BD41-16F21058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234" y="2209800"/>
            <a:ext cx="8201025" cy="44415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(VLAN 20)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21E66B3-CCB9-42A0-BDEF-6A109E342D0C}"/>
              </a:ext>
            </a:extLst>
          </p:cNvPr>
          <p:cNvSpPr/>
          <p:nvPr/>
        </p:nvSpPr>
        <p:spPr>
          <a:xfrm>
            <a:off x="4419600" y="1782939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39566-266F-4777-9CFE-F81A618A9DD9}"/>
              </a:ext>
            </a:extLst>
          </p:cNvPr>
          <p:cNvSpPr txBox="1"/>
          <p:nvPr/>
        </p:nvSpPr>
        <p:spPr>
          <a:xfrm>
            <a:off x="7010400" y="3048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27D6AE-C882-407B-9974-CE6EC3819305}"/>
              </a:ext>
            </a:extLst>
          </p:cNvPr>
          <p:cNvSpPr txBox="1"/>
          <p:nvPr/>
        </p:nvSpPr>
        <p:spPr>
          <a:xfrm>
            <a:off x="7086598" y="3429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g0/1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055175" y="2904410"/>
            <a:ext cx="838200" cy="77962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6210300" y="2067009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192.168.0.152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089016" y="4648200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192.168.0.128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192.168.0.144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674175" y="5724665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192.168.0.0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1164</Words>
  <Application>Microsoft Office PowerPoint</Application>
  <PresentationFormat>Panorámica</PresentationFormat>
  <Paragraphs>154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74</cp:revision>
  <dcterms:created xsi:type="dcterms:W3CDTF">2021-02-01T12:33:05Z</dcterms:created>
  <dcterms:modified xsi:type="dcterms:W3CDTF">2022-02-02T22:36:17Z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