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1658" autoAdjust="0"/>
  </p:normalViewPr>
  <p:slideViewPr>
    <p:cSldViewPr>
      <p:cViewPr varScale="1">
        <p:scale>
          <a:sx n="101" d="100"/>
          <a:sy n="101" d="100"/>
        </p:scale>
        <p:origin x="21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19/05/2023</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19/05/2023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19/05/2023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21995" y="2291552"/>
            <a:ext cx="3810000" cy="2900363"/>
          </a:xfrm>
        </p:spPr>
        <p:txBody>
          <a:bodyPr/>
          <a:lstStyle/>
          <a:p>
            <a:pPr marL="0" indent="0" algn="just">
              <a:lnSpc>
                <a:spcPct val="150000"/>
              </a:lnSpc>
              <a:spcBef>
                <a:spcPct val="0"/>
              </a:spcBef>
              <a:buNone/>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3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324100"/>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844824"/>
            <a:ext cx="3600400" cy="152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2987824" y="3548153"/>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 y="2065911"/>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2380" y="2922551"/>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02872" y="3740317"/>
            <a:ext cx="8077200"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rgbClr val="FF0000"/>
                </a:solidFill>
                <a:latin typeface="ZapfHumnst BT"/>
              </a:rPr>
              <a:t>Topología física: </a:t>
            </a:r>
            <a:r>
              <a:rPr lang="es-MX" altLang="es-MX" sz="2000" b="1" dirty="0">
                <a:solidFill>
                  <a:schemeClr val="tx1">
                    <a:lumMod val="95000"/>
                    <a:lumOff val="5000"/>
                  </a:schemeClr>
                </a:solidFill>
                <a:latin typeface="ZapfHumnst BT"/>
              </a:rPr>
              <a:t>Cómo están </a:t>
            </a:r>
            <a:r>
              <a:rPr lang="es-MX" altLang="es-MX" sz="2000" b="1" u="sng" dirty="0">
                <a:solidFill>
                  <a:schemeClr val="tx1">
                    <a:lumMod val="95000"/>
                    <a:lumOff val="5000"/>
                  </a:schemeClr>
                </a:solidFill>
                <a:latin typeface="ZapfHumnst BT"/>
              </a:rPr>
              <a:t>conectados</a:t>
            </a:r>
            <a:r>
              <a:rPr lang="es-MX" altLang="es-MX" sz="2000" b="1" dirty="0">
                <a:solidFill>
                  <a:schemeClr val="tx1">
                    <a:lumMod val="95000"/>
                    <a:lumOff val="5000"/>
                  </a:schemeClr>
                </a:solidFill>
                <a:latin typeface="ZapfHumnst BT"/>
              </a:rPr>
              <a:t> los dispositivos de la red.</a:t>
            </a:r>
            <a:r>
              <a:rPr lang="es-MX" altLang="es-MX" sz="2000" b="1" dirty="0">
                <a:solidFill>
                  <a:schemeClr val="bg2">
                    <a:lumMod val="25000"/>
                  </a:schemeClr>
                </a:solidFill>
                <a:latin typeface="ZapfHumnst BT"/>
              </a:rPr>
              <a:t> </a:t>
            </a:r>
            <a:endParaRPr lang="es-MX" altLang="es-MX" sz="1800" dirty="0">
              <a:solidFill>
                <a:schemeClr val="bg2">
                  <a:lumMod val="25000"/>
                </a:schemeClr>
              </a:solidFill>
              <a:latin typeface="ZapfHumnst BT"/>
            </a:endParaRPr>
          </a:p>
        </p:txBody>
      </p:sp>
      <p:sp>
        <p:nvSpPr>
          <p:cNvPr id="6151" name="13 CuadroTexto"/>
          <p:cNvSpPr txBox="1">
            <a:spLocks noChangeArrowheads="1"/>
          </p:cNvSpPr>
          <p:nvPr/>
        </p:nvSpPr>
        <p:spPr bwMode="auto">
          <a:xfrm>
            <a:off x="496828" y="4510377"/>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rgbClr val="FF0000"/>
                </a:solidFill>
                <a:latin typeface="ZapfHumnst BT"/>
              </a:rPr>
              <a:t>Topología lógica: </a:t>
            </a:r>
            <a:r>
              <a:rPr lang="es-MX" altLang="es-MX" sz="2000" b="1" dirty="0">
                <a:solidFill>
                  <a:schemeClr val="bg2">
                    <a:lumMod val="25000"/>
                  </a:schemeClr>
                </a:solidFill>
                <a:latin typeface="ZapfHumnst BT"/>
              </a:rPr>
              <a:t>Cómo </a:t>
            </a:r>
            <a:r>
              <a:rPr lang="es-MX" altLang="es-MX" sz="2000" b="1" u="sng" dirty="0">
                <a:solidFill>
                  <a:schemeClr val="bg2">
                    <a:lumMod val="25000"/>
                  </a:schemeClr>
                </a:solidFill>
                <a:latin typeface="ZapfHumnst BT"/>
              </a:rPr>
              <a:t>viajan</a:t>
            </a:r>
            <a:r>
              <a:rPr lang="es-MX" altLang="es-MX" sz="2000" b="1"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386657" cy="3086075"/>
          </a:xfrm>
        </p:spPr>
        <p:txBody>
          <a:bodyPr>
            <a:normAutofit/>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025305"/>
            <a:ext cx="4608512" cy="206685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dirty="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dirty="0">
                <a:solidFill>
                  <a:schemeClr val="bg2">
                    <a:lumMod val="25000"/>
                  </a:schemeClr>
                </a:solidFill>
                <a:latin typeface="Arial" pitchFamily="34" charset="0"/>
                <a:cs typeface="Arial" pitchFamily="34" charset="0"/>
              </a:rPr>
              <a:t>«token»</a:t>
            </a:r>
            <a:r>
              <a:rPr lang="es-ES" altLang="es-MX" sz="2000" dirty="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968552"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b="0" i="0" dirty="0">
                <a:solidFill>
                  <a:srgbClr val="202122"/>
                </a:solidFill>
                <a:effectLst/>
                <a:latin typeface="Arial" panose="020B0604020202020204" pitchFamily="34" charset="0"/>
              </a:rPr>
              <a:t>* Una </a:t>
            </a:r>
            <a:r>
              <a:rPr lang="es-ES" sz="1400" b="1" i="0" dirty="0">
                <a:solidFill>
                  <a:srgbClr val="202122"/>
                </a:solidFill>
                <a:effectLst/>
                <a:latin typeface="Arial" panose="020B0604020202020204" pitchFamily="34" charset="0"/>
              </a:rPr>
              <a:t>red FDDI </a:t>
            </a:r>
            <a:r>
              <a:rPr lang="es-ES" sz="14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400" dirty="0"/>
          </a:p>
        </p:txBody>
      </p:sp>
    </p:spTree>
    <p:extLst>
      <p:ext uri="{BB962C8B-B14F-4D97-AF65-F5344CB8AC3E}">
        <p14:creationId xmlns:p14="http://schemas.microsoft.com/office/powerpoint/2010/main" val="1905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805</Words>
  <Application>Microsoft Office PowerPoint</Application>
  <PresentationFormat>Presentación en pantalla (4:3)</PresentationFormat>
  <Paragraphs>88</Paragraphs>
  <Slides>21</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Courier New</vt:lpstr>
      <vt:lpstr>Dom Casual</vt:lpstr>
      <vt:lpstr>Times New Roman</vt:lpstr>
      <vt:lpstr>Wingdings</vt:lpstr>
      <vt:lpstr>ZapfHumnst BT</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cp:lastPrinted>2013-10-21T22:10:45Z</cp:lastPrinted>
  <dcterms:created xsi:type="dcterms:W3CDTF">2013-06-11T22:32:36Z</dcterms:created>
  <dcterms:modified xsi:type="dcterms:W3CDTF">2023-05-19T22:06:18Z</dcterms:modified>
</cp:coreProperties>
</file>