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05" r:id="rId3"/>
    <p:sldId id="286" r:id="rId4"/>
    <p:sldId id="270" r:id="rId5"/>
    <p:sldId id="296" r:id="rId6"/>
    <p:sldId id="306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48B95D-B651-23F7-519E-533ED9B0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13034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614</Words>
  <Application>Microsoft Office PowerPoint</Application>
  <PresentationFormat>On-screen Show (4:3)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Dom Casual</vt:lpstr>
      <vt:lpstr>Tema de Office</vt:lpstr>
      <vt:lpstr>TC 2006B  Interconexión de dispositivos</vt:lpstr>
      <vt:lpstr>PowerPoint Presentation</vt:lpstr>
      <vt:lpstr>PowerPoint Presentation</vt:lpstr>
      <vt:lpstr>Direcciones de broadcast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142</cp:revision>
  <dcterms:created xsi:type="dcterms:W3CDTF">2013-06-11T22:32:36Z</dcterms:created>
  <dcterms:modified xsi:type="dcterms:W3CDTF">2024-02-18T14:00:29Z</dcterms:modified>
</cp:coreProperties>
</file>