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460" r:id="rId3"/>
    <p:sldId id="461" r:id="rId4"/>
    <p:sldId id="462" r:id="rId5"/>
    <p:sldId id="279" r:id="rId6"/>
    <p:sldId id="281" r:id="rId7"/>
    <p:sldId id="282" r:id="rId8"/>
    <p:sldId id="304" r:id="rId9"/>
    <p:sldId id="265" r:id="rId10"/>
    <p:sldId id="285" r:id="rId11"/>
    <p:sldId id="283" r:id="rId12"/>
    <p:sldId id="291" r:id="rId13"/>
    <p:sldId id="288" r:id="rId14"/>
    <p:sldId id="305" r:id="rId15"/>
    <p:sldId id="286" r:id="rId16"/>
    <p:sldId id="270" r:id="rId17"/>
    <p:sldId id="465" r:id="rId18"/>
    <p:sldId id="292" r:id="rId19"/>
    <p:sldId id="302" r:id="rId20"/>
    <p:sldId id="466" r:id="rId21"/>
    <p:sldId id="296" r:id="rId22"/>
    <p:sldId id="306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3069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112317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Subnetting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Longitud fija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6338" y="1653027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366705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32482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32482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335488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335488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3354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3354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518308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518308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518308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5059644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3131838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3118376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38692"/>
              </p:ext>
            </p:extLst>
          </p:nvPr>
        </p:nvGraphicFramePr>
        <p:xfrm>
          <a:off x="1893794" y="2259249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471601" y="3580405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BE71CA1-AE6C-478F-A0CD-C071032EB564}"/>
              </a:ext>
            </a:extLst>
          </p:cNvPr>
          <p:cNvSpPr txBox="1"/>
          <p:nvPr/>
        </p:nvSpPr>
        <p:spPr>
          <a:xfrm>
            <a:off x="3707904" y="9557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/>
      <p:bldP spid="49" grpId="0"/>
      <p:bldP spid="50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9384C9-1213-42FA-A71A-F1774798E666}"/>
              </a:ext>
            </a:extLst>
          </p:cNvPr>
          <p:cNvSpPr txBox="1"/>
          <p:nvPr/>
        </p:nvSpPr>
        <p:spPr>
          <a:xfrm>
            <a:off x="3571930" y="6437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8" grpId="0"/>
      <p:bldP spid="49" grpId="0"/>
      <p:bldP spid="56" grpId="0"/>
      <p:bldP spid="57" grpId="0" animBg="1"/>
      <p:bldP spid="58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rgbClr val="FF0000"/>
                </a:solidFill>
                <a:cs typeface="Times New Roman"/>
              </a:rPr>
              <a:t>o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host</a:t>
            </a:r>
            <a:r>
              <a:rPr sz="240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69" y="1484784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1700808"/>
            <a:ext cx="3448645" cy="337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IPv4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Subnetting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Creación de máscaras de subred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Dirección de broadcast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Creación de subredes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Identificar la primera y última dirección IP válida, y la dirección de broadcast de una subred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10796" y="54868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  <a:endParaRPr lang="es-ES" sz="800" dirty="0">
              <a:solidFill>
                <a:srgbClr val="3333CC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3C4E7D9E-FAC2-40BA-B59D-08C52BB87891}"/>
              </a:ext>
            </a:extLst>
          </p:cNvPr>
          <p:cNvSpPr txBox="1"/>
          <p:nvPr/>
        </p:nvSpPr>
        <p:spPr>
          <a:xfrm>
            <a:off x="671144" y="5090656"/>
            <a:ext cx="7933304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73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6" grpId="0"/>
      <p:bldP spid="7" grpId="0"/>
      <p:bldP spid="11" grpId="0"/>
      <p:bldP spid="13" grpId="0" animBg="1"/>
      <p:bldP spid="14" grpId="0" animBg="1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366932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92363"/>
              </p:ext>
            </p:extLst>
          </p:nvPr>
        </p:nvGraphicFramePr>
        <p:xfrm>
          <a:off x="595626" y="2492896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s-E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138" marR="388620" indent="0" algn="ctr" defTabSz="1074738">
                        <a:lnSpc>
                          <a:spcPts val="2100"/>
                        </a:lnSpc>
                        <a:tabLst>
                          <a:tab pos="715963" algn="l"/>
                        </a:tabLst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5" y="4906008"/>
            <a:ext cx="7818193" cy="125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ts val="2500"/>
              </a:lnSpc>
              <a:spcBef>
                <a:spcPts val="1475"/>
              </a:spcBef>
            </a:pP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06107"/>
              </p:ext>
            </p:extLst>
          </p:nvPr>
        </p:nvGraphicFramePr>
        <p:xfrm>
          <a:off x="550076" y="2617020"/>
          <a:ext cx="7982364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2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2078348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807804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890560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5472608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/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/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4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98AD5CE1-E8BF-44E3-9819-F86643C6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6" y="2381119"/>
            <a:ext cx="7775575" cy="83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45" y="4741462"/>
            <a:ext cx="3600400" cy="1983588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793966" y="3498777"/>
            <a:ext cx="7844100" cy="86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700808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676328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606912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675167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722364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01185"/>
              </p:ext>
            </p:extLst>
          </p:nvPr>
        </p:nvGraphicFramePr>
        <p:xfrm>
          <a:off x="2016520" y="221635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03526"/>
              </p:ext>
            </p:extLst>
          </p:nvPr>
        </p:nvGraphicFramePr>
        <p:xfrm>
          <a:off x="1877568" y="4448604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3175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8E5B5CE-2E1E-46FC-9A44-4EFA757C2CFC}"/>
              </a:ext>
            </a:extLst>
          </p:cNvPr>
          <p:cNvSpPr txBox="1"/>
          <p:nvPr/>
        </p:nvSpPr>
        <p:spPr>
          <a:xfrm>
            <a:off x="1043608" y="971436"/>
            <a:ext cx="723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1581</Words>
  <Application>Microsoft Office PowerPoint</Application>
  <PresentationFormat>Presentación en pantalla (4:3)</PresentationFormat>
  <Paragraphs>216</Paragraphs>
  <Slides>22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141</cp:revision>
  <dcterms:created xsi:type="dcterms:W3CDTF">2013-06-11T22:32:36Z</dcterms:created>
  <dcterms:modified xsi:type="dcterms:W3CDTF">2023-05-21T18:59:31Z</dcterms:modified>
</cp:coreProperties>
</file>