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78" r:id="rId3"/>
    <p:sldId id="305" r:id="rId4"/>
    <p:sldId id="286" r:id="rId5"/>
    <p:sldId id="270" r:id="rId6"/>
    <p:sldId id="296" r:id="rId7"/>
    <p:sldId id="306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68" d="100"/>
          <a:sy n="68" d="100"/>
        </p:scale>
        <p:origin x="116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3069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616" y="2348880"/>
            <a:ext cx="6512768" cy="64807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y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subneteo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91680" y="1543858"/>
            <a:ext cx="583264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48B95D-B651-23F7-519E-533ED9B0F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13034"/>
              </p:ext>
            </p:extLst>
          </p:nvPr>
        </p:nvGraphicFramePr>
        <p:xfrm>
          <a:off x="610792" y="2579660"/>
          <a:ext cx="7700086" cy="2857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1875081148"/>
                    </a:ext>
                  </a:extLst>
                </a:gridCol>
                <a:gridCol w="1005976">
                  <a:extLst>
                    <a:ext uri="{9D8B030D-6E8A-4147-A177-3AD203B41FA5}">
                      <a16:colId xmlns:a16="http://schemas.microsoft.com/office/drawing/2014/main" val="3611298979"/>
                    </a:ext>
                  </a:extLst>
                </a:gridCol>
                <a:gridCol w="2241375">
                  <a:extLst>
                    <a:ext uri="{9D8B030D-6E8A-4147-A177-3AD203B41FA5}">
                      <a16:colId xmlns:a16="http://schemas.microsoft.com/office/drawing/2014/main" val="275576477"/>
                    </a:ext>
                  </a:extLst>
                </a:gridCol>
                <a:gridCol w="3081890">
                  <a:extLst>
                    <a:ext uri="{9D8B030D-6E8A-4147-A177-3AD203B41FA5}">
                      <a16:colId xmlns:a16="http://schemas.microsoft.com/office/drawing/2014/main" val="2605806434"/>
                    </a:ext>
                  </a:extLst>
                </a:gridCol>
              </a:tblGrid>
              <a:tr h="57504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47364"/>
                  </a:ext>
                </a:extLst>
              </a:tr>
              <a:tr h="56794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00319"/>
                  </a:ext>
                </a:extLst>
              </a:tr>
              <a:tr h="41776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63912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8873"/>
                  </a:ext>
                </a:extLst>
              </a:tr>
              <a:tr h="3841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33121"/>
                  </a:ext>
                </a:extLst>
              </a:tr>
              <a:tr h="3840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687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366932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92363"/>
              </p:ext>
            </p:extLst>
          </p:nvPr>
        </p:nvGraphicFramePr>
        <p:xfrm>
          <a:off x="595626" y="2492896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s-E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138" marR="388620" indent="0" algn="ctr" defTabSz="1074738">
                        <a:lnSpc>
                          <a:spcPts val="2100"/>
                        </a:lnSpc>
                        <a:tabLst>
                          <a:tab pos="715963" algn="l"/>
                        </a:tabLst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5" y="4906008"/>
            <a:ext cx="7818193" cy="125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ts val="2500"/>
              </a:lnSpc>
              <a:spcBef>
                <a:spcPts val="1475"/>
              </a:spcBef>
            </a:pP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06107"/>
              </p:ext>
            </p:extLst>
          </p:nvPr>
        </p:nvGraphicFramePr>
        <p:xfrm>
          <a:off x="550076" y="2617020"/>
          <a:ext cx="7982364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2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2078348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807804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890560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680</Words>
  <Application>Microsoft Office PowerPoint</Application>
  <PresentationFormat>On-screen Show (4:3)</PresentationFormat>
  <Paragraphs>102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Dom Casual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Direcciones de broadcast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143</cp:revision>
  <dcterms:created xsi:type="dcterms:W3CDTF">2013-06-11T22:32:36Z</dcterms:created>
  <dcterms:modified xsi:type="dcterms:W3CDTF">2024-02-18T14:07:12Z</dcterms:modified>
</cp:coreProperties>
</file>