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6" r:id="rId12"/>
    <p:sldId id="335" r:id="rId13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35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47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6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727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324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19/05/2021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66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g8Hosr20y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853D76-3BBA-4051-8CFC-A7EFA351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7172325" cy="45815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2575222" y="685800"/>
            <a:ext cx="613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Configuración de PAT &amp; Port </a:t>
            </a:r>
            <a:r>
              <a:rPr lang="es-ES" sz="2800" b="1" dirty="0" err="1"/>
              <a:t>Forwarding</a:t>
            </a:r>
            <a:endParaRPr lang="es-MX" sz="2800" b="1" dirty="0"/>
          </a:p>
        </p:txBody>
      </p:sp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723900" y="914400"/>
            <a:ext cx="10744200" cy="571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IP-local(privada)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IP-Global(publica)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Tipo-Número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-17755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07053ED6-7223-461A-8F79-3F35D564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630555"/>
            <a:ext cx="8610600" cy="5596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30E95D-9676-4451-AD42-75A75CD73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447800"/>
            <a:ext cx="9029700" cy="36841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C73E23-8B95-4334-99EC-3962650B2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85800"/>
            <a:ext cx="79224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8E04A0-8463-4CB9-9CA1-F0F858D8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57200"/>
            <a:ext cx="7315200" cy="57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7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5C6333-FFC3-47A3-B600-C5F6FAEE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609600"/>
            <a:ext cx="7620000" cy="531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B492F09-7190-4CAF-9692-109230A03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000" y="609600"/>
            <a:ext cx="785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3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384024-FB5F-4AA4-808C-383D2FE7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609600"/>
            <a:ext cx="7029450" cy="45434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D4A910-D3A5-4F07-8ACC-21EAEFC2D617}"/>
              </a:ext>
            </a:extLst>
          </p:cNvPr>
          <p:cNvSpPr txBox="1"/>
          <p:nvPr/>
        </p:nvSpPr>
        <p:spPr>
          <a:xfrm>
            <a:off x="3048000" y="5562600"/>
            <a:ext cx="748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hlinkClick r:id="rId4"/>
              </a:rPr>
              <a:t>https://www.youtube.com/watch?v=wg8Hosr20yw</a:t>
            </a:r>
            <a:endParaRPr lang="es-MX" sz="2400" b="1" dirty="0"/>
          </a:p>
        </p:txBody>
      </p:sp>
    </p:spTree>
    <p:extLst>
      <p:ext uri="{BB962C8B-B14F-4D97-AF65-F5344CB8AC3E}">
        <p14:creationId xmlns:p14="http://schemas.microsoft.com/office/powerpoint/2010/main" val="3493336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AD1F1B-5211-40AD-B0B5-38FA78DD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533400"/>
            <a:ext cx="7372350" cy="534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8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204</Words>
  <Application>Microsoft Office PowerPoint</Application>
  <PresentationFormat>Panorámica</PresentationFormat>
  <Paragraphs>24</Paragraphs>
  <Slides>12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Dom Casual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17</cp:revision>
  <dcterms:created xsi:type="dcterms:W3CDTF">2021-02-01T12:33:05Z</dcterms:created>
  <dcterms:modified xsi:type="dcterms:W3CDTF">2021-05-19T19:38:18Z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