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20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990600" y="152400"/>
            <a:ext cx="1021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 </a:t>
            </a:r>
          </a:p>
          <a:p>
            <a:pPr algn="ctr"/>
            <a:r>
              <a:rPr lang="es-ES" sz="2800" dirty="0"/>
              <a:t>La interconexión de dos </a:t>
            </a:r>
            <a:r>
              <a:rPr lang="es-ES" sz="2800" dirty="0" err="1"/>
              <a:t>LANs</a:t>
            </a:r>
            <a:r>
              <a:rPr lang="es-ES" sz="2800" dirty="0"/>
              <a:t> con protocolos de ruteo distintos</a:t>
            </a:r>
            <a:endParaRPr lang="es-MX" sz="2800" dirty="0"/>
          </a:p>
        </p:txBody>
      </p:sp>
      <p:pic>
        <p:nvPicPr>
          <p:cNvPr id="3" name="Imagen 2" descr="Mapa&#10;&#10;Descripción generada automáticamente">
            <a:extLst>
              <a:ext uri="{FF2B5EF4-FFF2-40B4-BE49-F238E27FC236}">
                <a16:creationId xmlns:a16="http://schemas.microsoft.com/office/drawing/2014/main" id="{3933928F-E833-49B6-AD81-507C6CEDB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371600"/>
            <a:ext cx="100679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5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</TotalTime>
  <Words>13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20</cp:revision>
  <dcterms:created xsi:type="dcterms:W3CDTF">2021-02-01T12:33:05Z</dcterms:created>
  <dcterms:modified xsi:type="dcterms:W3CDTF">2021-05-23T23:13:03Z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