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07/04/2021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488D9E-C56E-4F57-B681-91BE3BA90E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20" y="824733"/>
            <a:ext cx="7748863" cy="5470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2</cp:revision>
  <dcterms:created xsi:type="dcterms:W3CDTF">2021-04-07T19:49:00Z</dcterms:created>
  <dcterms:modified xsi:type="dcterms:W3CDTF">2021-04-07T21:53:31Z</dcterms:modified>
</cp:coreProperties>
</file>