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2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1039</Words>
  <Application>Microsoft Office PowerPoint</Application>
  <PresentationFormat>Presentación en pantalla (4:3)</PresentationFormat>
  <Paragraphs>105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166</cp:revision>
  <dcterms:created xsi:type="dcterms:W3CDTF">2013-06-11T22:32:36Z</dcterms:created>
  <dcterms:modified xsi:type="dcterms:W3CDTF">2021-04-26T15:12:55Z</dcterms:modified>
</cp:coreProperties>
</file>