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Migraremos la asignación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IPs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estáticas a un servicio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1DB72-746B-4B8C-9336-478BD31E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08338"/>
            <a:ext cx="8370237" cy="3528392"/>
          </a:xfrm>
          <a:prstGeom prst="rect">
            <a:avLst/>
          </a:prstGeom>
        </p:spPr>
      </p:pic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(Entretenimiento)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985467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nuevos equipos terminales: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cafetera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Migración de direccionamiento IP estático a IP dinámico (DHCP)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Mejores prácticas: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691515"/>
            <a:ext cx="8641020" cy="44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que tenemos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todos los elementos de la red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involucradas para poder asignar el servicio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segmento de red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hay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 IP asociada con esa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Asociar cada subred con su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pool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y configurar el pool de DHCP.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dinámica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cada dispositivo terminal.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 y externa.</a:t>
            </a:r>
          </a:p>
          <a:p>
            <a:pPr indent="-382588" algn="just" defTabSz="896938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436</Words>
  <Application>Microsoft Office PowerPoint</Application>
  <PresentationFormat>Presentación en pantalla (4:3)</PresentationFormat>
  <Paragraphs>49</Paragraphs>
  <Slides>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186</cp:revision>
  <dcterms:created xsi:type="dcterms:W3CDTF">2013-06-11T22:32:36Z</dcterms:created>
  <dcterms:modified xsi:type="dcterms:W3CDTF">2021-04-26T15:10:04Z</dcterms:modified>
</cp:coreProperties>
</file>