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3" r:id="rId9"/>
    <p:sldId id="266" r:id="rId10"/>
    <p:sldId id="334" r:id="rId11"/>
    <p:sldId id="267" r:id="rId12"/>
    <p:sldId id="273" r:id="rId13"/>
    <p:sldId id="335" r:id="rId14"/>
    <p:sldId id="336" r:id="rId15"/>
    <p:sldId id="337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05/05/2021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67544" y="1108585"/>
            <a:ext cx="8280920" cy="5309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6084777" cy="3528392"/>
          </a:xfrm>
          <a:prstGeom prst="rect">
            <a:avLst/>
          </a:prstGeom>
        </p:spPr>
      </p:pic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091807"/>
            <a:ext cx="7475013" cy="1104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091807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192405"/>
              </p:ext>
            </p:extLst>
          </p:nvPr>
        </p:nvGraphicFramePr>
        <p:xfrm>
          <a:off x="3419872" y="2060848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5724128" y="2060848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070" y="245638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5736070" y="3544208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070" y="3912815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484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8253282" cy="1493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5714421" cy="33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01" y="1772816"/>
            <a:ext cx="7560840" cy="4384320"/>
          </a:xfrm>
          <a:prstGeom prst="rect">
            <a:avLst/>
          </a:prstGeom>
        </p:spPr>
      </p:pic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091807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739</Words>
  <Application>Microsoft Office PowerPoint</Application>
  <PresentationFormat>Presentación en pantalla (4:3)</PresentationFormat>
  <Paragraphs>92</Paragraphs>
  <Slides>15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210</cp:revision>
  <dcterms:created xsi:type="dcterms:W3CDTF">2013-06-11T22:32:36Z</dcterms:created>
  <dcterms:modified xsi:type="dcterms:W3CDTF">2021-05-05T18:29:00Z</dcterms:modified>
</cp:coreProperties>
</file>