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9" r:id="rId3"/>
    <p:sldId id="281" r:id="rId4"/>
    <p:sldId id="282" r:id="rId5"/>
    <p:sldId id="304" r:id="rId6"/>
    <p:sldId id="265" r:id="rId7"/>
    <p:sldId id="285" r:id="rId8"/>
    <p:sldId id="283" r:id="rId9"/>
    <p:sldId id="291" r:id="rId10"/>
    <p:sldId id="288" r:id="rId11"/>
    <p:sldId id="305" r:id="rId12"/>
    <p:sldId id="286" r:id="rId13"/>
    <p:sldId id="270" r:id="rId14"/>
    <p:sldId id="271" r:id="rId15"/>
    <p:sldId id="292" r:id="rId16"/>
    <p:sldId id="302" r:id="rId17"/>
    <p:sldId id="295" r:id="rId18"/>
    <p:sldId id="296" r:id="rId19"/>
    <p:sldId id="297" r:id="rId20"/>
    <p:sldId id="306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815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255.255.255.1100 0000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255.255.11111100.0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255.255.252.0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255.11111000.0.0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255.248.0.0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8440"/>
              </p:ext>
            </p:extLst>
          </p:nvPr>
        </p:nvGraphicFramePr>
        <p:xfrm>
          <a:off x="500826" y="2094924"/>
          <a:ext cx="8280920" cy="321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255.255.256-32.0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1.0.0.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6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255.255.255.256-2 a la 6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255.255.255.256-64 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145.0.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255.255.256-4.0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.252.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255.256-8.0.0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.248.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0.0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19342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68.255.255.255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195.79.1.255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130.0.255.255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221.0.0.255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980728"/>
            <a:ext cx="781819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información de las primeras cuatro subredes.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 Máscara 255.</a:t>
            </a:r>
            <a:r>
              <a:rPr lang="es-ES" sz="2000" b="1" dirty="0">
                <a:cs typeface="Times New Roman"/>
              </a:rPr>
              <a:t>255.248</a:t>
            </a:r>
            <a:r>
              <a:rPr lang="es-ES" sz="2000" dirty="0">
                <a:cs typeface="Times New Roman"/>
              </a:rPr>
              <a:t>.0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68686"/>
              </p:ext>
            </p:extLst>
          </p:nvPr>
        </p:nvGraphicFramePr>
        <p:xfrm>
          <a:off x="595627" y="2123728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112.1.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valor inicial del byte crítico +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799" y="1484784"/>
            <a:ext cx="8100393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dirty="0">
                <a:cs typeface="Times New Roman"/>
              </a:rPr>
              <a:t>Utilizando la red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dirty="0">
                <a:cs typeface="Times New Roman"/>
              </a:rPr>
              <a:t>responde a las siguientes preguntas:</a:t>
            </a:r>
            <a:r>
              <a:rPr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cs typeface="Times New Roman"/>
              </a:rPr>
              <a:t>¿Cuál será la </a:t>
            </a:r>
            <a:r>
              <a:rPr lang="es-ES" b="1" dirty="0">
                <a:cs typeface="Times New Roman"/>
              </a:rPr>
              <a:t>máscara de subred </a:t>
            </a:r>
            <a:r>
              <a:rPr lang="es-ES" dirty="0">
                <a:cs typeface="Times New Roman"/>
              </a:rPr>
              <a:t>en notación decimal para este esquema de direccionamiento?_255_.255_._255_. 11110000_</a:t>
            </a:r>
            <a:r>
              <a:rPr lang="es-ES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cs typeface="Times New Roman"/>
              </a:rPr>
              <a:t>¿Cuál es la posición del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cs typeface="Times New Roman"/>
              </a:rPr>
              <a:t>¿Cuál es el valor del desplazamiento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? 256 – 240 = </a:t>
            </a:r>
            <a:r>
              <a:rPr lang="es-ES" b="1" dirty="0">
                <a:cs typeface="Times New Roman"/>
              </a:rPr>
              <a:t>16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4624"/>
            <a:ext cx="8712968" cy="100811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87281314-F1B2-41CB-A8CB-2B907460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18847"/>
              </p:ext>
            </p:extLst>
          </p:nvPr>
        </p:nvGraphicFramePr>
        <p:xfrm>
          <a:off x="550868" y="3284984"/>
          <a:ext cx="8054373" cy="3179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549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209709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824112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907615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555384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13.48+15</a:t>
                      </a:r>
                    </a:p>
                    <a:p>
                      <a:pPr algn="ctr"/>
                      <a:r>
                        <a:rPr lang="es-ES" sz="1400" b="1" dirty="0"/>
                        <a:t>19.0.13.63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19. 0. 18.142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18.128+15</a:t>
                      </a:r>
                    </a:p>
                    <a:p>
                      <a:pPr algn="ctr"/>
                      <a:r>
                        <a:rPr lang="es-ES" sz="1400" dirty="0"/>
                        <a:t>19.0.18.</a:t>
                      </a:r>
                      <a:r>
                        <a:rPr lang="es-ES" sz="1400" b="1" dirty="0"/>
                        <a:t>143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19. 0. 60.194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60.160+15</a:t>
                      </a:r>
                    </a:p>
                    <a:p>
                      <a:pPr algn="ctr"/>
                      <a:r>
                        <a:rPr lang="es-ES" sz="1400" dirty="0"/>
                        <a:t>190.0.60.</a:t>
                      </a:r>
                      <a:r>
                        <a:rPr lang="es-ES" sz="1400" b="1" dirty="0"/>
                        <a:t>195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24736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19. 0. 119.145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19. 0. 119.158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119.144+15</a:t>
                      </a:r>
                    </a:p>
                    <a:p>
                      <a:pPr algn="ctr"/>
                      <a:r>
                        <a:rPr lang="es-ES" sz="1400" dirty="0"/>
                        <a:t>19.0.119.</a:t>
                      </a:r>
                      <a:r>
                        <a:rPr lang="es-ES" sz="1400" b="1" dirty="0"/>
                        <a:t>159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034" y="1268760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_4__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31696" y="260648"/>
            <a:ext cx="844827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399520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13.48+15</a:t>
                      </a:r>
                    </a:p>
                    <a:p>
                      <a:pPr algn="ctr"/>
                      <a:r>
                        <a:rPr lang="es-ES" sz="1400" b="1" dirty="0"/>
                        <a:t>19.0.13.63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19. 0. 18.142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18.128+15</a:t>
                      </a:r>
                    </a:p>
                    <a:p>
                      <a:pPr algn="ctr"/>
                      <a:r>
                        <a:rPr lang="es-ES" sz="1400" dirty="0"/>
                        <a:t>19.0.18.</a:t>
                      </a:r>
                      <a:r>
                        <a:rPr lang="es-ES" sz="1400" b="1" dirty="0"/>
                        <a:t>143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19. 0. 60.161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19. 0. 60.194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60.160+15</a:t>
                      </a:r>
                    </a:p>
                    <a:p>
                      <a:pPr algn="ctr"/>
                      <a:r>
                        <a:rPr lang="es-ES" sz="1400" dirty="0"/>
                        <a:t>190.0.60.</a:t>
                      </a:r>
                      <a:r>
                        <a:rPr lang="es-ES" sz="1400" b="1" dirty="0"/>
                        <a:t>195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19. 0. 119.145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19. 0. 119.158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119.144+15</a:t>
                      </a:r>
                    </a:p>
                    <a:p>
                      <a:pPr algn="ctr"/>
                      <a:r>
                        <a:rPr lang="es-ES" sz="1400" dirty="0"/>
                        <a:t>19.0.119.</a:t>
                      </a:r>
                      <a:r>
                        <a:rPr lang="es-ES" sz="1400" b="1" dirty="0"/>
                        <a:t>159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574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255.255.252.0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10.25.96.2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              01100000.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10.25.0110 00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00.0</a:t>
            </a:r>
          </a:p>
          <a:p>
            <a:pPr>
              <a:tabLst>
                <a:tab pos="4553585" algn="l"/>
              </a:tabLs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11.255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10.25.96.0 subred</a:t>
            </a:r>
          </a:p>
          <a:p>
            <a:pPr>
              <a:tabLst>
                <a:tab pos="455358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10.25.99.255 broadcast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10E968-32DC-4B4B-B64C-6003262B0C5D}"/>
              </a:ext>
            </a:extLst>
          </p:cNvPr>
          <p:cNvSpPr txBox="1"/>
          <p:nvPr/>
        </p:nvSpPr>
        <p:spPr>
          <a:xfrm>
            <a:off x="395536" y="9557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53585" algn="l"/>
              </a:tabLst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18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18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18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2955</TotalTime>
  <Words>1847</Words>
  <Application>Microsoft Office PowerPoint</Application>
  <PresentationFormat>Presentación en pantalla (4:3)</PresentationFormat>
  <Paragraphs>310</Paragraphs>
  <Slides>20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Dom Casual</vt:lpstr>
      <vt:lpstr>Times New Roman</vt:lpstr>
      <vt:lpstr>Tema de Office</vt:lpstr>
      <vt:lpstr>TC 2022  Interconexión de redes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133</cp:revision>
  <dcterms:created xsi:type="dcterms:W3CDTF">2013-06-11T22:32:36Z</dcterms:created>
  <dcterms:modified xsi:type="dcterms:W3CDTF">2022-05-22T22:28:52Z</dcterms:modified>
</cp:coreProperties>
</file>