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326" r:id="rId8"/>
    <p:sldId id="335" r:id="rId9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78" y="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13/05/2021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.mx/guia-forbes-de-coworking-todo-lo-que-necesitas-sab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haus.work/paquet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6177" y="2429027"/>
            <a:ext cx="230505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79475" algn="l"/>
              </a:tabLst>
            </a:pPr>
            <a:r>
              <a:rPr sz="3200" spc="-5" dirty="0">
                <a:latin typeface="Calibri"/>
                <a:cs typeface="Calibri"/>
              </a:rPr>
              <a:t>Lo</a:t>
            </a:r>
            <a:r>
              <a:rPr sz="3200" dirty="0">
                <a:latin typeface="Calibri"/>
                <a:cs typeface="Calibri"/>
              </a:rPr>
              <a:t>s	espacios</a:t>
            </a:r>
          </a:p>
          <a:p>
            <a:pPr marL="12700">
              <a:lnSpc>
                <a:spcPct val="100000"/>
              </a:lnSpc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olabo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4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2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3038" y="2429027"/>
            <a:ext cx="301498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algn="ctr">
              <a:lnSpc>
                <a:spcPct val="100000"/>
              </a:lnSpc>
              <a:tabLst>
                <a:tab pos="763270" algn="l"/>
              </a:tabLst>
            </a:pP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or</a:t>
            </a:r>
            <a:r>
              <a:rPr sz="3200" dirty="0">
                <a:latin typeface="Calibri"/>
                <a:cs typeface="Calibri"/>
              </a:rPr>
              <a:t>k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</a:t>
            </a:r>
            <a:endParaRPr sz="3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854710" algn="l"/>
              </a:tabLst>
            </a:pPr>
            <a:r>
              <a:rPr sz="3200" spc="-5" dirty="0">
                <a:latin typeface="Calibri"/>
                <a:cs typeface="Calibri"/>
              </a:rPr>
              <a:t>so</a:t>
            </a:r>
            <a:r>
              <a:rPr sz="3200" dirty="0">
                <a:latin typeface="Calibri"/>
                <a:cs typeface="Calibri"/>
              </a:rPr>
              <a:t>n	in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laciones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87388" y="2429027"/>
            <a:ext cx="1974214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1815" algn="l"/>
              </a:tabLst>
            </a:pPr>
            <a:r>
              <a:rPr sz="3200" dirty="0">
                <a:latin typeface="Calibri"/>
                <a:cs typeface="Calibri"/>
              </a:rPr>
              <a:t>o	es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acios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58402" y="2429027"/>
            <a:ext cx="1951989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740410" algn="l"/>
              </a:tabLst>
            </a:pP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abajo</a:t>
            </a:r>
          </a:p>
          <a:p>
            <a:pPr marL="64135" algn="ctr">
              <a:lnSpc>
                <a:spcPct val="100000"/>
              </a:lnSpc>
              <a:tabLst>
                <a:tab pos="962025" algn="l"/>
              </a:tabLst>
            </a:pPr>
            <a:r>
              <a:rPr sz="3200" spc="5" dirty="0">
                <a:latin typeface="Calibri"/>
                <a:cs typeface="Calibri"/>
              </a:rPr>
              <a:t>q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87031" y="2917317"/>
            <a:ext cx="4024629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6595" algn="l"/>
              </a:tabLst>
            </a:pP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abajo</a:t>
            </a:r>
          </a:p>
          <a:p>
            <a:pPr marL="259079">
              <a:lnSpc>
                <a:spcPct val="100000"/>
              </a:lnSpc>
              <a:tabLst>
                <a:tab pos="1097280" algn="l"/>
                <a:tab pos="1922145" algn="l"/>
                <a:tab pos="3636645" algn="l"/>
              </a:tabLst>
            </a:pPr>
            <a:r>
              <a:rPr sz="3200" spc="-5" dirty="0">
                <a:latin typeface="Calibri"/>
                <a:cs typeface="Calibri"/>
              </a:rPr>
              <a:t>fi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mej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	</a:t>
            </a:r>
            <a:r>
              <a:rPr sz="3200" spc="5" dirty="0">
                <a:latin typeface="Calibri"/>
                <a:cs typeface="Calibri"/>
              </a:rPr>
              <a:t>su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177" y="3404996"/>
            <a:ext cx="543750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1350" algn="l"/>
                <a:tab pos="4124325" algn="l"/>
                <a:tab pos="5127625" algn="l"/>
              </a:tabLst>
            </a:pPr>
            <a:r>
              <a:rPr sz="3200" spc="-5" dirty="0">
                <a:latin typeface="Calibri"/>
                <a:cs typeface="Calibri"/>
              </a:rPr>
              <a:t>pe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sona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ompar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en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	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16177" y="3892448"/>
            <a:ext cx="959612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oduc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ivid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hace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ork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3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le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ahor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se</a:t>
            </a:r>
            <a:r>
              <a:rPr sz="3200" spc="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vicios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Cas</a:t>
            </a:r>
            <a:r>
              <a:rPr spc="-20" dirty="0"/>
              <a:t>o</a:t>
            </a:r>
            <a:r>
              <a:rPr spc="5" dirty="0"/>
              <a:t> </a:t>
            </a:r>
            <a:r>
              <a:rPr spc="-35" dirty="0"/>
              <a:t>E</a:t>
            </a:r>
            <a:r>
              <a:rPr spc="-20" dirty="0"/>
              <a:t>spacio</a:t>
            </a:r>
            <a:r>
              <a:rPr dirty="0"/>
              <a:t> de</a:t>
            </a:r>
            <a:r>
              <a:rPr spc="20" dirty="0"/>
              <a:t> 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20" dirty="0"/>
              <a:t>working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495" y="1736242"/>
            <a:ext cx="10473055" cy="248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El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orkin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vuel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u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60" dirty="0">
                <a:latin typeface="Calibri"/>
                <a:cs typeface="Calibri"/>
              </a:rPr>
              <a:t>é</a:t>
            </a:r>
            <a:r>
              <a:rPr sz="2800" spc="-15" dirty="0">
                <a:latin typeface="Calibri"/>
                <a:cs typeface="Calibri"/>
              </a:rPr>
              <a:t>xi</a:t>
            </a:r>
            <a:r>
              <a:rPr sz="2800" spc="-4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</a:t>
            </a:r>
            <a:r>
              <a:rPr sz="2800" spc="-10" dirty="0">
                <a:latin typeface="Calibri"/>
                <a:cs typeface="Calibri"/>
              </a:rPr>
              <a:t>í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ya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50" dirty="0">
                <a:latin typeface="Calibri"/>
                <a:cs typeface="Calibri"/>
              </a:rPr>
              <a:t>nt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opci</a:t>
            </a:r>
            <a:r>
              <a:rPr sz="2800" spc="-5" dirty="0">
                <a:latin typeface="Calibri"/>
                <a:cs typeface="Calibri"/>
              </a:rPr>
              <a:t>ó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able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pequeñ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emp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esas,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ups</a:t>
            </a:r>
            <a:r>
              <a:rPr sz="2800" spc="-15" dirty="0">
                <a:latin typeface="Calibri"/>
                <a:cs typeface="Calibri"/>
              </a:rPr>
              <a:t> y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eelance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775" spc="7" baseline="25525" dirty="0">
                <a:latin typeface="Calibri"/>
                <a:cs typeface="Calibri"/>
              </a:rPr>
              <a:t>[</a:t>
            </a:r>
            <a:r>
              <a:rPr sz="2775" baseline="25525" dirty="0">
                <a:latin typeface="Calibri"/>
                <a:cs typeface="Calibri"/>
              </a:rPr>
              <a:t>1</a:t>
            </a:r>
            <a:r>
              <a:rPr sz="2775" spc="7" baseline="25525" dirty="0">
                <a:latin typeface="Calibri"/>
                <a:cs typeface="Calibri"/>
              </a:rPr>
              <a:t>]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ejemplo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ocio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b="1" spc="-45" dirty="0">
                <a:latin typeface="Calibri"/>
                <a:cs typeface="Calibri"/>
              </a:rPr>
              <a:t>C</a:t>
            </a:r>
            <a:r>
              <a:rPr sz="2800" b="1" spc="-25" dirty="0">
                <a:latin typeface="Calibri"/>
                <a:cs typeface="Calibri"/>
              </a:rPr>
              <a:t>OH</a:t>
            </a:r>
            <a:r>
              <a:rPr sz="2800" b="1" spc="-65" dirty="0">
                <a:latin typeface="Calibri"/>
                <a:cs typeface="Calibri"/>
              </a:rPr>
              <a:t>A</a:t>
            </a:r>
            <a:r>
              <a:rPr sz="2800" b="1" spc="-15" dirty="0">
                <a:latin typeface="Calibri"/>
                <a:cs typeface="Calibri"/>
              </a:rPr>
              <a:t>US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pac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ki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ciu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 Que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é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des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espacios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abajo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scri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ori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ijos,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sala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j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oficina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15" dirty="0">
                <a:latin typeface="Calibri"/>
                <a:cs typeface="Calibri"/>
              </a:rPr>
              <a:t>equ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pada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775" spc="7" baseline="25525" dirty="0">
                <a:latin typeface="Calibri"/>
                <a:cs typeface="Calibri"/>
              </a:rPr>
              <a:t>[</a:t>
            </a:r>
            <a:r>
              <a:rPr sz="2775" baseline="25525" dirty="0">
                <a:latin typeface="Calibri"/>
                <a:cs typeface="Calibri"/>
              </a:rPr>
              <a:t>2</a:t>
            </a:r>
            <a:r>
              <a:rPr sz="2775" spc="7" baseline="25525" dirty="0">
                <a:latin typeface="Calibri"/>
                <a:cs typeface="Calibri"/>
              </a:rPr>
              <a:t>]</a:t>
            </a:r>
            <a:endParaRPr sz="2775" baseline="2552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Cas</a:t>
            </a:r>
            <a:r>
              <a:rPr spc="-20" dirty="0"/>
              <a:t>o</a:t>
            </a:r>
            <a:r>
              <a:rPr spc="5" dirty="0"/>
              <a:t> </a:t>
            </a:r>
            <a:r>
              <a:rPr spc="-35" dirty="0"/>
              <a:t>E</a:t>
            </a:r>
            <a:r>
              <a:rPr spc="-20" dirty="0"/>
              <a:t>spacio</a:t>
            </a:r>
            <a:r>
              <a:rPr dirty="0"/>
              <a:t> de</a:t>
            </a:r>
            <a:r>
              <a:rPr spc="20" dirty="0"/>
              <a:t> 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20" dirty="0"/>
              <a:t>working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8626" y="5008753"/>
            <a:ext cx="8365490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4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15" dirty="0">
                <a:latin typeface="Calibri"/>
                <a:cs typeface="Calibri"/>
              </a:rPr>
              <a:t>cias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[1]</a:t>
            </a:r>
            <a:r>
              <a:rPr sz="1800" spc="-5" dirty="0">
                <a:latin typeface="Calibri"/>
                <a:cs typeface="Calibri"/>
              </a:rPr>
              <a:t> Solí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2018</a:t>
            </a:r>
            <a:r>
              <a:rPr sz="1800" spc="-2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Guía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F</a:t>
            </a:r>
            <a:r>
              <a:rPr sz="1800" i="1" spc="-5" dirty="0">
                <a:latin typeface="Calibri"/>
                <a:cs typeface="Calibri"/>
              </a:rPr>
              <a:t>orb</a:t>
            </a:r>
            <a:r>
              <a:rPr sz="1800" i="1" spc="-10" dirty="0">
                <a:latin typeface="Calibri"/>
                <a:cs typeface="Calibri"/>
              </a:rPr>
              <a:t>es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d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</a:t>
            </a:r>
            <a:r>
              <a:rPr sz="1800" i="1" spc="-15" dirty="0">
                <a:latin typeface="Calibri"/>
                <a:cs typeface="Calibri"/>
              </a:rPr>
              <a:t>owo</a:t>
            </a:r>
            <a:r>
              <a:rPr sz="1800" i="1" spc="-20" dirty="0">
                <a:latin typeface="Calibri"/>
                <a:cs typeface="Calibri"/>
              </a:rPr>
              <a:t>r</a:t>
            </a:r>
            <a:r>
              <a:rPr sz="1800" i="1" dirty="0">
                <a:latin typeface="Calibri"/>
                <a:cs typeface="Calibri"/>
              </a:rPr>
              <a:t>k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5" dirty="0">
                <a:latin typeface="Calibri"/>
                <a:cs typeface="Calibri"/>
              </a:rPr>
              <a:t>ng: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od</a:t>
            </a:r>
            <a:r>
              <a:rPr sz="1800" i="1" dirty="0">
                <a:latin typeface="Calibri"/>
                <a:cs typeface="Calibri"/>
              </a:rPr>
              <a:t>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</a:t>
            </a:r>
            <a:r>
              <a:rPr sz="1800" i="1" dirty="0">
                <a:latin typeface="Calibri"/>
                <a:cs typeface="Calibri"/>
              </a:rPr>
              <a:t>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qu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ne</a:t>
            </a:r>
            <a:r>
              <a:rPr sz="1800" i="1" spc="-25" dirty="0">
                <a:latin typeface="Calibri"/>
                <a:cs typeface="Calibri"/>
              </a:rPr>
              <a:t>c</a:t>
            </a:r>
            <a:r>
              <a:rPr sz="1800" i="1" dirty="0">
                <a:latin typeface="Calibri"/>
                <a:cs typeface="Calibri"/>
              </a:rPr>
              <a:t>es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a</a:t>
            </a:r>
            <a:r>
              <a:rPr sz="1800" i="1" dirty="0">
                <a:latin typeface="Calibri"/>
                <a:cs typeface="Calibri"/>
              </a:rPr>
              <a:t>s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</a:t>
            </a:r>
            <a:r>
              <a:rPr sz="1800" i="1" spc="-10" dirty="0">
                <a:latin typeface="Calibri"/>
                <a:cs typeface="Calibri"/>
              </a:rPr>
              <a:t>a</a:t>
            </a:r>
            <a:r>
              <a:rPr sz="1800" i="1" spc="-15" dirty="0">
                <a:latin typeface="Calibri"/>
                <a:cs typeface="Calibri"/>
              </a:rPr>
              <a:t>be</a:t>
            </a:r>
            <a:r>
              <a:rPr sz="1800" i="1" spc="-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ecupe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ps://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.f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orbe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om.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x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gu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1800" u="heavy" spc="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f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orbe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d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k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in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od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o-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lo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-que-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si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b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r/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[2]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US.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</a:t>
            </a:r>
            <a:r>
              <a:rPr sz="1800" spc="-35" dirty="0">
                <a:latin typeface="Calibri"/>
                <a:cs typeface="Calibri"/>
              </a:rPr>
              <a:t>.</a:t>
            </a:r>
            <a:r>
              <a:rPr sz="1800" spc="-12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.)</a:t>
            </a:r>
            <a:r>
              <a:rPr sz="1800" dirty="0">
                <a:latin typeface="Calibri"/>
                <a:cs typeface="Calibri"/>
              </a:rPr>
              <a:t>. </a:t>
            </a:r>
            <a:r>
              <a:rPr sz="1800" i="1" spc="-55" dirty="0">
                <a:latin typeface="Calibri"/>
                <a:cs typeface="Calibri"/>
              </a:rPr>
              <a:t>P</a:t>
            </a:r>
            <a:r>
              <a:rPr sz="1800" i="1" spc="-5" dirty="0">
                <a:latin typeface="Calibri"/>
                <a:cs typeface="Calibri"/>
              </a:rPr>
              <a:t>aqu</a:t>
            </a:r>
            <a:r>
              <a:rPr sz="1800" i="1" spc="-15" dirty="0">
                <a:latin typeface="Calibri"/>
                <a:cs typeface="Calibri"/>
              </a:rPr>
              <a:t>e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10" dirty="0">
                <a:latin typeface="Calibri"/>
                <a:cs typeface="Calibri"/>
              </a:rPr>
              <a:t>es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ecupe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p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s:/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oha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spc="-5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or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k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q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spc="-10" dirty="0"/>
              <a:t>i</a:t>
            </a:r>
            <a:r>
              <a:rPr spc="-55" dirty="0"/>
              <a:t>n</a:t>
            </a:r>
            <a:r>
              <a:rPr spc="-35" dirty="0"/>
              <a:t>t</a:t>
            </a:r>
            <a:r>
              <a:rPr spc="-15" dirty="0"/>
              <a:t>e</a:t>
            </a:r>
            <a:r>
              <a:rPr spc="-50" dirty="0"/>
              <a:t>r</a:t>
            </a:r>
            <a:r>
              <a:rPr spc="-35" dirty="0"/>
              <a:t>c</a:t>
            </a:r>
            <a:r>
              <a:rPr spc="-20" dirty="0"/>
              <a:t>on</a:t>
            </a:r>
            <a:r>
              <a:rPr spc="-65" dirty="0"/>
              <a:t>e</a:t>
            </a:r>
            <a:r>
              <a:rPr spc="-5" dirty="0"/>
              <a:t>x</a:t>
            </a:r>
            <a:r>
              <a:rPr spc="-15" dirty="0"/>
              <a:t>ión</a:t>
            </a:r>
            <a:r>
              <a:rPr dirty="0"/>
              <a:t> </a:t>
            </a:r>
            <a:r>
              <a:rPr spc="-135" dirty="0"/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31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125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125" dirty="0"/>
              <a:t> </a:t>
            </a:r>
            <a:r>
              <a:rPr spc="-5" dirty="0"/>
              <a:t>s</a:t>
            </a:r>
            <a:r>
              <a:rPr spc="-15" dirty="0"/>
              <a:t>e</a:t>
            </a:r>
            <a:r>
              <a:rPr spc="5" dirty="0"/>
              <a:t>r</a:t>
            </a:r>
            <a:r>
              <a:rPr spc="-15" dirty="0"/>
              <a:t>v</a:t>
            </a:r>
            <a:r>
              <a:rPr spc="-20" dirty="0"/>
              <a:t>i</a:t>
            </a:r>
            <a:r>
              <a:rPr spc="-15" dirty="0"/>
              <a:t>cios</a:t>
            </a:r>
            <a:r>
              <a:rPr dirty="0"/>
              <a:t> </a:t>
            </a:r>
            <a:r>
              <a:rPr spc="-120" dirty="0"/>
              <a:t> </a:t>
            </a:r>
            <a:r>
              <a:rPr spc="-1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125"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25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135" dirty="0"/>
              <a:t> </a:t>
            </a:r>
            <a:r>
              <a:rPr b="1" spc="-20" dirty="0">
                <a:latin typeface="Calibri"/>
                <a:cs typeface="Calibri"/>
              </a:rPr>
              <a:t>N</a:t>
            </a:r>
            <a:r>
              <a:rPr b="1" spc="-235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/>
              <a:t>c</a:t>
            </a:r>
            <a:r>
              <a:rPr spc="-20" dirty="0"/>
              <a:t>onectivid</a:t>
            </a:r>
            <a:r>
              <a:rPr spc="-5" dirty="0"/>
              <a:t>a</a:t>
            </a:r>
            <a:r>
              <a:rPr spc="-15" dirty="0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35" dirty="0"/>
              <a:t> </a:t>
            </a:r>
            <a:r>
              <a:rPr spc="-10" dirty="0"/>
              <a:t>u</a:t>
            </a:r>
            <a:r>
              <a:rPr spc="-15" dirty="0"/>
              <a:t>n</a:t>
            </a:r>
            <a:r>
              <a:rPr spc="114" dirty="0"/>
              <a:t> </a:t>
            </a:r>
            <a:r>
              <a:rPr spc="-15" dirty="0"/>
              <a:t>e</a:t>
            </a:r>
            <a:r>
              <a:rPr spc="-10" dirty="0"/>
              <a:t>s</a:t>
            </a:r>
            <a:r>
              <a:rPr spc="-20" dirty="0"/>
              <a:t>paci</a:t>
            </a:r>
            <a:r>
              <a:rPr spc="-15" dirty="0"/>
              <a:t>o</a:t>
            </a:r>
            <a:r>
              <a:rPr spc="13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20" dirty="0"/>
              <a:t> </a:t>
            </a:r>
            <a:r>
              <a:rPr spc="-35" dirty="0"/>
              <a:t>c</a:t>
            </a:r>
            <a:r>
              <a:rPr spc="-25" dirty="0"/>
              <a:t>o</a:t>
            </a:r>
            <a:r>
              <a:rPr spc="-40" dirty="0"/>
              <a:t>w</a:t>
            </a:r>
            <a:r>
              <a:rPr spc="-25" dirty="0"/>
              <a:t>o</a:t>
            </a:r>
            <a:r>
              <a:rPr spc="-15" dirty="0"/>
              <a:t>rking</a:t>
            </a:r>
            <a:r>
              <a:rPr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Cas</a:t>
            </a:r>
            <a:r>
              <a:rPr spc="-20" dirty="0"/>
              <a:t>o</a:t>
            </a:r>
            <a:r>
              <a:rPr spc="5" dirty="0"/>
              <a:t> </a:t>
            </a:r>
            <a:r>
              <a:rPr spc="-35" dirty="0"/>
              <a:t>E</a:t>
            </a:r>
            <a:r>
              <a:rPr spc="-20" dirty="0"/>
              <a:t>spacio</a:t>
            </a:r>
            <a:r>
              <a:rPr dirty="0"/>
              <a:t> de</a:t>
            </a:r>
            <a:r>
              <a:rPr spc="20" dirty="0"/>
              <a:t> 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20" dirty="0"/>
              <a:t>working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700" y="479298"/>
            <a:ext cx="516445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25" dirty="0">
                <a:latin typeface="Calibri"/>
                <a:cs typeface="Calibri"/>
              </a:rPr>
              <a:t>Cas</a:t>
            </a:r>
            <a:r>
              <a:rPr sz="3600" b="1" spc="-20" dirty="0">
                <a:latin typeface="Calibri"/>
                <a:cs typeface="Calibri"/>
              </a:rPr>
              <a:t>o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spc="-35" dirty="0">
                <a:latin typeface="Calibri"/>
                <a:cs typeface="Calibri"/>
              </a:rPr>
              <a:t>E</a:t>
            </a:r>
            <a:r>
              <a:rPr sz="3600" b="1" spc="-20" dirty="0">
                <a:latin typeface="Calibri"/>
                <a:cs typeface="Calibri"/>
              </a:rPr>
              <a:t>spacio</a:t>
            </a:r>
            <a:r>
              <a:rPr sz="3600" b="1" dirty="0">
                <a:latin typeface="Calibri"/>
                <a:cs typeface="Calibri"/>
              </a:rPr>
              <a:t> de</a:t>
            </a:r>
            <a:r>
              <a:rPr sz="3600" b="1" spc="2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Co</a:t>
            </a:r>
            <a:r>
              <a:rPr sz="3600" b="1" spc="-25" dirty="0">
                <a:latin typeface="Calibri"/>
                <a:cs typeface="Calibri"/>
              </a:rPr>
              <a:t>w</a:t>
            </a:r>
            <a:r>
              <a:rPr sz="3600" b="1" spc="-20" dirty="0">
                <a:latin typeface="Calibri"/>
                <a:cs typeface="Calibri"/>
              </a:rPr>
              <a:t>ork</a:t>
            </a:r>
            <a:r>
              <a:rPr sz="3600" b="1" spc="-5" dirty="0">
                <a:latin typeface="Calibri"/>
                <a:cs typeface="Calibri"/>
              </a:rPr>
              <a:t>i</a:t>
            </a:r>
            <a:r>
              <a:rPr sz="3600" b="1" spc="-20" dirty="0">
                <a:latin typeface="Calibri"/>
                <a:cs typeface="Calibri"/>
              </a:rPr>
              <a:t>ng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1247" y="1120139"/>
            <a:ext cx="10617708" cy="5417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281" y="1371600"/>
            <a:ext cx="10983097" cy="4203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cli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lang="es-ES" sz="2000" b="1" spc="-10" dirty="0">
                <a:latin typeface="Calibri"/>
                <a:cs typeface="Calibri"/>
              </a:rPr>
              <a:t>pública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arnos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 </a:t>
            </a:r>
            <a:r>
              <a:rPr sz="2000" b="1" dirty="0">
                <a:latin typeface="Calibri"/>
                <a:cs typeface="Calibri"/>
              </a:rPr>
              <a:t>ISP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65.255.255.25</a:t>
            </a:r>
            <a:r>
              <a:rPr sz="2000" b="1" spc="-5" dirty="0">
                <a:latin typeface="Calibri"/>
                <a:cs typeface="Calibri"/>
              </a:rPr>
              <a:t>3/</a:t>
            </a:r>
            <a:r>
              <a:rPr sz="2000" b="1" spc="-10" dirty="0">
                <a:latin typeface="Calibri"/>
                <a:cs typeface="Calibri"/>
              </a:rPr>
              <a:t>30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lang="es-ES" sz="2000" spc="-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grupo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se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tiene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ción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dinámi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onec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ar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-3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vicios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net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</a:t>
            </a:r>
            <a:r>
              <a:rPr sz="2000" spc="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li</a:t>
            </a:r>
            <a:r>
              <a:rPr sz="2000" spc="-40" dirty="0">
                <a:latin typeface="Calibri"/>
                <a:cs typeface="Calibri"/>
              </a:rPr>
              <a:t>z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emos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siguie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bloqu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I</a:t>
            </a:r>
            <a:r>
              <a:rPr lang="es-ES" sz="200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65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100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255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12</a:t>
            </a:r>
            <a:r>
              <a:rPr sz="2000" b="1" spc="-15" dirty="0">
                <a:latin typeface="Calibri"/>
                <a:cs typeface="Calibri"/>
              </a:rPr>
              <a:t>8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/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29</a:t>
            </a:r>
            <a:endParaRPr sz="20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000"/>
              </a:lnSpc>
              <a:buFont typeface="+mj-lt"/>
              <a:buAutoNum type="arabicPeriod"/>
              <a:tabLst>
                <a:tab pos="7380605" algn="l"/>
              </a:tabLst>
            </a:pPr>
            <a:r>
              <a:rPr sz="2000" spc="-70" dirty="0">
                <a:latin typeface="Calibri"/>
                <a:cs typeface="Calibri"/>
              </a:rPr>
              <a:t>P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lim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6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deb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mos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utili</a:t>
            </a:r>
            <a:r>
              <a:rPr sz="2000" spc="-45" dirty="0" err="1">
                <a:latin typeface="Calibri"/>
                <a:cs typeface="Calibri"/>
              </a:rPr>
              <a:t>z</a:t>
            </a:r>
            <a:r>
              <a:rPr sz="2000" spc="-10" dirty="0" err="1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lang="es-ES" sz="2000" b="1" spc="25" dirty="0">
                <a:latin typeface="Calibri"/>
                <a:cs typeface="Calibri"/>
              </a:rPr>
              <a:t>PAT (NAT overload)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000"/>
              </a:lnSpc>
              <a:buFont typeface="+mj-lt"/>
              <a:buAutoNum type="arabicPeriod"/>
              <a:tabLst>
                <a:tab pos="7380605" algn="l"/>
              </a:tabLst>
            </a:pPr>
            <a:r>
              <a:rPr sz="2000" spc="10" dirty="0" err="1">
                <a:latin typeface="Calibri"/>
                <a:cs typeface="Calibri"/>
              </a:rPr>
              <a:t>S</a:t>
            </a:r>
            <a:r>
              <a:rPr sz="2000" spc="-15" dirty="0" err="1">
                <a:latin typeface="Calibri"/>
                <a:cs typeface="Calibri"/>
              </a:rPr>
              <a:t>e</a:t>
            </a:r>
            <a:r>
              <a:rPr sz="2000" spc="15" dirty="0" err="1">
                <a:latin typeface="Calibri"/>
                <a:cs typeface="Calibri"/>
              </a:rPr>
              <a:t>r</a:t>
            </a:r>
            <a:r>
              <a:rPr sz="2000" dirty="0" err="1">
                <a:latin typeface="Calibri"/>
                <a:cs typeface="Calibri"/>
              </a:rPr>
              <a:t>vid</a:t>
            </a:r>
            <a:r>
              <a:rPr sz="2000" spc="-15" dirty="0" err="1">
                <a:latin typeface="Calibri"/>
                <a:cs typeface="Calibri"/>
              </a:rPr>
              <a:t>o</a:t>
            </a:r>
            <a:r>
              <a:rPr sz="2000" spc="-10" dirty="0" err="1">
                <a:latin typeface="Calibri"/>
                <a:cs typeface="Calibri"/>
              </a:rPr>
              <a:t>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Cáma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0" dirty="0" err="1">
                <a:latin typeface="Calibri"/>
                <a:cs typeface="Calibri"/>
              </a:rPr>
              <a:t>tiene</a:t>
            </a:r>
            <a:r>
              <a:rPr sz="2000" dirty="0" err="1">
                <a:latin typeface="Calibri"/>
                <a:cs typeface="Calibri"/>
              </a:rPr>
              <a:t>n</a:t>
            </a:r>
            <a:r>
              <a:rPr lang="es-ES" sz="2000" dirty="0">
                <a:latin typeface="Calibri"/>
                <a:cs typeface="Calibri"/>
              </a:rPr>
              <a:t> </a:t>
            </a:r>
            <a:r>
              <a:rPr lang="es-ES" sz="2000" b="1" dirty="0">
                <a:latin typeface="Calibri"/>
                <a:cs typeface="Calibri"/>
              </a:rPr>
              <a:t>NAT estático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pa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e</a:t>
            </a:r>
            <a:r>
              <a:rPr sz="2000" spc="-35" dirty="0">
                <a:latin typeface="Calibri"/>
                <a:cs typeface="Calibri"/>
              </a:rPr>
              <a:t>st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vicios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ionada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0" dirty="0" err="1">
                <a:latin typeface="Calibri"/>
                <a:cs typeface="Calibri"/>
              </a:rPr>
              <a:t>R</a:t>
            </a:r>
            <a:r>
              <a:rPr sz="2000" spc="-15" dirty="0" err="1">
                <a:latin typeface="Calibri"/>
                <a:cs typeface="Calibri"/>
              </a:rPr>
              <a:t>ea</a:t>
            </a:r>
            <a:r>
              <a:rPr sz="2000" dirty="0" err="1">
                <a:latin typeface="Calibri"/>
                <a:cs typeface="Calibri"/>
              </a:rPr>
              <a:t>li</a:t>
            </a:r>
            <a:r>
              <a:rPr sz="2000" spc="-40" dirty="0" err="1">
                <a:latin typeface="Calibri"/>
                <a:cs typeface="Calibri"/>
              </a:rPr>
              <a:t>z</a:t>
            </a:r>
            <a:r>
              <a:rPr sz="2000" spc="-10" dirty="0" err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pru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ba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onectivida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58198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157840" y="1196752"/>
            <a:ext cx="7984840" cy="50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33400" y="1295400"/>
            <a:ext cx="11125200" cy="507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la ACL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</a:p>
          <a:p>
            <a:pPr lvl="1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11688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5680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525</Words>
  <Application>Microsoft Office PowerPoint</Application>
  <PresentationFormat>Panorámica</PresentationFormat>
  <Paragraphs>52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Dom Casual</vt:lpstr>
      <vt:lpstr>Office Theme</vt:lpstr>
      <vt:lpstr>Presentación de PowerPoint</vt:lpstr>
      <vt:lpstr>Caso Espacio de Coworking</vt:lpstr>
      <vt:lpstr>Caso Espacio de Coworking</vt:lpstr>
      <vt:lpstr>Caso Espacio de Coworking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8</cp:revision>
  <dcterms:created xsi:type="dcterms:W3CDTF">2021-02-01T12:33:05Z</dcterms:created>
  <dcterms:modified xsi:type="dcterms:W3CDTF">2021-05-13T18:01:31Z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