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8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2" r:id="rId3"/>
    <p:sldId id="302" r:id="rId4"/>
    <p:sldId id="304" r:id="rId5"/>
    <p:sldId id="305" r:id="rId6"/>
    <p:sldId id="297" r:id="rId7"/>
    <p:sldId id="307" r:id="rId8"/>
    <p:sldId id="301" r:id="rId9"/>
    <p:sldId id="309" r:id="rId10"/>
    <p:sldId id="308" r:id="rId11"/>
    <p:sldId id="311" r:id="rId12"/>
    <p:sldId id="310" r:id="rId13"/>
    <p:sldId id="314" r:id="rId14"/>
    <p:sldId id="320" r:id="rId15"/>
    <p:sldId id="312" r:id="rId16"/>
    <p:sldId id="315" r:id="rId17"/>
    <p:sldId id="318" r:id="rId18"/>
    <p:sldId id="319" r:id="rId19"/>
    <p:sldId id="316" r:id="rId20"/>
    <p:sldId id="317" r:id="rId21"/>
    <p:sldId id="32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30/04/2022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30/04/2022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Mascaras de longitud variable 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B1CAB9D-903A-4FC9-857F-EEF9B265844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95159A4-EF8D-4126-916E-07B0887701E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6C71BE-2CA4-470A-83B7-22325D95094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2132856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AE4081-E3FA-42D8-BAF1-44A164091E58}"/>
              </a:ext>
            </a:extLst>
          </p:cNvPr>
          <p:cNvSpPr txBox="1"/>
          <p:nvPr/>
        </p:nvSpPr>
        <p:spPr>
          <a:xfrm>
            <a:off x="683569" y="1170006"/>
            <a:ext cx="813690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 utilizando máscaras de longitud variable?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818</Words>
  <Application>Microsoft Office PowerPoint</Application>
  <PresentationFormat>Presentación en pantalla (4:3)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146</cp:revision>
  <dcterms:created xsi:type="dcterms:W3CDTF">2013-06-11T22:32:36Z</dcterms:created>
  <dcterms:modified xsi:type="dcterms:W3CDTF">2022-04-30T23:52:23Z</dcterms:modified>
</cp:coreProperties>
</file>