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325" r:id="rId4"/>
    <p:sldId id="326" r:id="rId5"/>
    <p:sldId id="327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DHCP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0DD00D-CF48-445D-BA23-E2FE2A1F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70" y="3638402"/>
            <a:ext cx="3089523" cy="24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DHCP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105119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340768"/>
            <a:ext cx="80010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DHCP</a:t>
            </a: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149D2E3D-5D75-4869-A28A-0866D783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60" y="3140968"/>
            <a:ext cx="8001000" cy="204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configuración importante al DHCP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días horas minutos</a:t>
            </a:r>
          </a:p>
          <a:p>
            <a:pPr lvl="2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0 0 20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196752"/>
            <a:ext cx="734481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tengamos en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equipos terminales a los que se requiere asignar una dirección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estática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como: servidores, impresoras, cámaras web, dispositivos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es importante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esas direcciones del pool para evitar duplicidad de direcciones.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¿Cuándo excluir direcciones del pool DHCP?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B6835E96-68FF-4A14-9524-A51A7A8B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52" y="2924944"/>
            <a:ext cx="7344816" cy="119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es importante excluir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5772A933-D941-4E32-BDF8-2AFE688F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933056"/>
            <a:ext cx="7344816" cy="93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a  utilizar:</a:t>
            </a:r>
          </a:p>
          <a:p>
            <a:pPr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5092</TotalTime>
  <Words>216</Words>
  <Application>Microsoft Office PowerPoint</Application>
  <PresentationFormat>Presentación en pantalla (4:3)</PresentationFormat>
  <Paragraphs>28</Paragraphs>
  <Slides>5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Dom Casual</vt:lpstr>
      <vt:lpstr>Times New Roman</vt:lpstr>
      <vt:lpstr>Tema de Office</vt:lpstr>
      <vt:lpstr>Bitmap Image</vt:lpstr>
      <vt:lpstr>TC 2006B Interconexión de dispositivos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191</cp:revision>
  <dcterms:created xsi:type="dcterms:W3CDTF">2013-06-11T22:32:36Z</dcterms:created>
  <dcterms:modified xsi:type="dcterms:W3CDTF">2022-05-01T17:33:17Z</dcterms:modified>
</cp:coreProperties>
</file>