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325" r:id="rId4"/>
    <p:sldId id="326" r:id="rId5"/>
    <p:sldId id="327" r:id="rId6"/>
    <p:sldId id="328" r:id="rId7"/>
    <p:sldId id="329" r:id="rId8"/>
    <p:sldId id="330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01/05/2022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DHCP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0DD00D-CF48-445D-BA23-E2FE2A1FE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370" y="3638402"/>
            <a:ext cx="3089523" cy="248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DHCP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2492896"/>
            <a:ext cx="7215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600595" y="3049962"/>
            <a:ext cx="7787829" cy="7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que sirve para asignar una dirección IP dinámica a dispositivos en una red. </a:t>
            </a:r>
          </a:p>
        </p:txBody>
      </p:sp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71500" y="1105119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direcciones: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dinámicas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fijas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611560" y="3965912"/>
            <a:ext cx="2520280" cy="16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direccionamiento dinámico, un dispositivo puede obtener diferentes direcciones IP cada vez que se conecta a la red.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74504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3584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340768"/>
            <a:ext cx="80010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un DHCP</a:t>
            </a: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149D2E3D-5D75-4869-A28A-0866D783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60" y="3140968"/>
            <a:ext cx="8001000" cy="204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configuración importante al DHCP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días horas minutos</a:t>
            </a:r>
          </a:p>
          <a:p>
            <a:pPr lvl="2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0 0 20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953852" y="1196752"/>
            <a:ext cx="734481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tengamos en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equipos terminales a los que se requiere asignar una dirección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estática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como: servidores, impresoras, cámaras web, dispositivos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es importante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esas direcciones del pool para evitar duplicidad de direcciones.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¿Cuándo excluir direcciones del pool DHCP?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B6835E96-68FF-4A14-9524-A51A7A8B3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52" y="2924944"/>
            <a:ext cx="7344816" cy="119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es importante excluir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5772A933-D941-4E32-BDF8-2AFE688F3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933056"/>
            <a:ext cx="7344816" cy="93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 a  utilizar:</a:t>
            </a:r>
          </a:p>
          <a:p>
            <a:pPr algn="just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953852" y="1268760"/>
            <a:ext cx="7344816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existe variación de los comandos, pues la especificación de la IP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asocia automáticamente con la VLAN correspondiente.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instalar un DHCP cuando tenemos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VLANs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?</a:t>
            </a:r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FF360D6B-614F-442C-9710-4267C7B54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348880"/>
            <a:ext cx="8001000" cy="241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PoolG0/0.10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192.168.0.0 255.255.255.0</a:t>
            </a:r>
          </a:p>
          <a:p>
            <a:pPr lvl="1" algn="just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192.200.20.1</a:t>
            </a:r>
          </a:p>
          <a:p>
            <a:pPr lvl="1" algn="just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192.168.0.254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0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Migraremos la asignación de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IPs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estáticas a un servicio DHCP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631DB72-746B-4B8C-9336-478BD31E5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108338"/>
            <a:ext cx="8370237" cy="3528392"/>
          </a:xfrm>
          <a:prstGeom prst="rect">
            <a:avLst/>
          </a:prstGeom>
        </p:spPr>
      </p:pic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68" y="1200124"/>
            <a:ext cx="82532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DHCP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10 (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HomeOffice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para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(Entretenimiento)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6D38BEC7-5FD8-43FE-89A3-6EF2D049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68" y="1985467"/>
            <a:ext cx="82532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instalarán nuevos equipos terminales: dos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una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10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HomeOffice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08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7091" y="58602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Migración de direccionamiento IP estático a IP dinámico (DHCP)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68" y="1200124"/>
            <a:ext cx="8253282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Mejores prácticas:</a:t>
            </a: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6D38BEC7-5FD8-43FE-89A3-6EF2D049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68" y="1691515"/>
            <a:ext cx="8641020" cy="447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 que tenemos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conectividad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todos los elementos de la red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hacia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las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subredes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involucradas para poder asignar el servicio de DHCP.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cada segmento de red (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hay que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la IP asociada con esa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subinterface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536575" lvl="1" indent="-1762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cada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36575" lvl="1" indent="-1762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Asociar cada subred con su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subred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36575" lvl="1" indent="-176213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las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excluir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pool de DHCP.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y configurar el pool de DHCP.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 dinámica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cada dispositivo terminal.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conectividad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 y externa.</a:t>
            </a:r>
          </a:p>
          <a:p>
            <a:pPr indent="-382588" algn="just" defTabSz="896938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8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5092</TotalTime>
  <Words>429</Words>
  <Application>Microsoft Office PowerPoint</Application>
  <PresentationFormat>Presentación en pantalla (4:3)</PresentationFormat>
  <Paragraphs>49</Paragraphs>
  <Slides>8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Dom Casual</vt:lpstr>
      <vt:lpstr>Times New Roman</vt:lpstr>
      <vt:lpstr>Tema de Office</vt:lpstr>
      <vt:lpstr>Bitmap Image</vt:lpstr>
      <vt:lpstr>TC 2006B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191</cp:revision>
  <dcterms:created xsi:type="dcterms:W3CDTF">2013-06-11T22:32:36Z</dcterms:created>
  <dcterms:modified xsi:type="dcterms:W3CDTF">2022-05-01T17:31:33Z</dcterms:modified>
</cp:coreProperties>
</file>