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3.jpg" ContentType="image/jp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9" r:id="rId2"/>
    <p:sldId id="460" r:id="rId3"/>
    <p:sldId id="291" r:id="rId4"/>
    <p:sldId id="459" r:id="rId5"/>
    <p:sldId id="462" r:id="rId6"/>
    <p:sldId id="463" r:id="rId7"/>
    <p:sldId id="325" r:id="rId8"/>
    <p:sldId id="464" r:id="rId9"/>
    <p:sldId id="465" r:id="rId10"/>
    <p:sldId id="466" r:id="rId11"/>
    <p:sldId id="467" r:id="rId12"/>
    <p:sldId id="468" r:id="rId13"/>
    <p:sldId id="355" r:id="rId14"/>
    <p:sldId id="356" r:id="rId15"/>
    <p:sldId id="469" r:id="rId16"/>
    <p:sldId id="470" r:id="rId17"/>
    <p:sldId id="821" r:id="rId18"/>
    <p:sldId id="471" r:id="rId19"/>
    <p:sldId id="472" r:id="rId20"/>
    <p:sldId id="300" r:id="rId21"/>
    <p:sldId id="816" r:id="rId22"/>
    <p:sldId id="301" r:id="rId23"/>
    <p:sldId id="302" r:id="rId24"/>
    <p:sldId id="353" r:id="rId25"/>
    <p:sldId id="473" r:id="rId26"/>
    <p:sldId id="357" r:id="rId27"/>
    <p:sldId id="819" r:id="rId28"/>
    <p:sldId id="820" r:id="rId29"/>
    <p:sldId id="327" r:id="rId30"/>
    <p:sldId id="348" r:id="rId31"/>
    <p:sldId id="338" r:id="rId32"/>
    <p:sldId id="332" r:id="rId33"/>
    <p:sldId id="334" r:id="rId34"/>
    <p:sldId id="335" r:id="rId35"/>
    <p:sldId id="349" r:id="rId36"/>
    <p:sldId id="350" r:id="rId37"/>
    <p:sldId id="337" r:id="rId38"/>
    <p:sldId id="354" r:id="rId39"/>
    <p:sldId id="298" r:id="rId40"/>
    <p:sldId id="297" r:id="rId41"/>
    <p:sldId id="824" r:id="rId42"/>
    <p:sldId id="825" r:id="rId43"/>
    <p:sldId id="822" r:id="rId44"/>
    <p:sldId id="299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48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5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4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90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0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12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13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4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340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1015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la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3936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9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33372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4096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33" y="174186"/>
            <a:ext cx="1988351" cy="1412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9" y="5126811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7433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420888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" y="3429000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7348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87848"/>
            <a:ext cx="4316390" cy="2808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AE5778-D3E0-491E-9563-7507AEA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83294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2100" dirty="0">
              <a:latin typeface="Calibri"/>
              <a:cs typeface="Calibri"/>
            </a:endParaRPr>
          </a:p>
          <a:p>
            <a:pPr marL="1429" algn="ctr"/>
            <a:r>
              <a:rPr lang="es-ES" sz="2100" b="1" spc="-124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100" b="1" spc="-49" dirty="0" err="1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ans</a:t>
            </a:r>
            <a:r>
              <a:rPr sz="2100" b="1" spc="-15" dirty="0" err="1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isión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48" y="108194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80048" y="1514235"/>
            <a:ext cx="8136904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711691" y="2341974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23668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677628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765860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5" y="5469372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1720" y="1628800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2292</Words>
  <Application>Microsoft Office PowerPoint</Application>
  <PresentationFormat>Presentación en pantalla (4:3)</PresentationFormat>
  <Paragraphs>251</Paragraphs>
  <Slides>44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69</cp:revision>
  <dcterms:created xsi:type="dcterms:W3CDTF">2021-02-08T03:07:42Z</dcterms:created>
  <dcterms:modified xsi:type="dcterms:W3CDTF">2022-04-20T21:53:33Z</dcterms:modified>
</cp:coreProperties>
</file>