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1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37.jpg" ContentType="image/jpeg"/>
  <Override PartName="/ppt/media/image3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21" r:id="rId14"/>
    <p:sldId id="833" r:id="rId15"/>
    <p:sldId id="808" r:id="rId16"/>
    <p:sldId id="822" r:id="rId17"/>
    <p:sldId id="823" r:id="rId18"/>
    <p:sldId id="824" r:id="rId19"/>
    <p:sldId id="854" r:id="rId20"/>
    <p:sldId id="835" r:id="rId21"/>
    <p:sldId id="841" r:id="rId22"/>
    <p:sldId id="843" r:id="rId23"/>
    <p:sldId id="850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9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83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732541-317F-4BAA-8D6A-A632E4114CD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766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 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Evolución del</a:t>
            </a:r>
            <a:r>
              <a:rPr kumimoji="0" lang="es-MX" sz="1800" b="1" i="0" u="none" strike="noStrike" kern="1200" cap="none" spc="0" normalizeH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cable par trenzado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Dom Casu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61759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36267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10" y="3071523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1992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53362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98808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148067" y="2546786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148067" y="456156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F3762DC0-C0CE-4FE7-A056-C0FC3EB73D1D}"/>
              </a:ext>
            </a:extLst>
          </p:cNvPr>
          <p:cNvSpPr/>
          <p:nvPr/>
        </p:nvSpPr>
        <p:spPr>
          <a:xfrm>
            <a:off x="5214205" y="3501008"/>
            <a:ext cx="2626820" cy="1991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586D61E-7B31-4538-801B-3FB11314C4A7}"/>
              </a:ext>
            </a:extLst>
          </p:cNvPr>
          <p:cNvSpPr/>
          <p:nvPr/>
        </p:nvSpPr>
        <p:spPr>
          <a:xfrm>
            <a:off x="5508104" y="1798191"/>
            <a:ext cx="1813464" cy="130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A981E6-1BD6-495F-9C12-0BACD04F835C}"/>
              </a:ext>
            </a:extLst>
          </p:cNvPr>
          <p:cNvSpPr txBox="1"/>
          <p:nvPr/>
        </p:nvSpPr>
        <p:spPr>
          <a:xfrm>
            <a:off x="827584" y="2016274"/>
            <a:ext cx="3135073" cy="240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antena, y que está compuesta por campos eléctricos y magnéticos.</a:t>
            </a:r>
            <a:endParaRPr lang="es-MX" spc="-1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583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1626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1631</Words>
  <Application>Microsoft Office PowerPoint</Application>
  <PresentationFormat>Presentación en pantalla (4:3)</PresentationFormat>
  <Paragraphs>204</Paragraphs>
  <Slides>28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161</cp:revision>
  <cp:lastPrinted>2020-02-27T15:33:41Z</cp:lastPrinted>
  <dcterms:created xsi:type="dcterms:W3CDTF">2013-06-11T22:32:36Z</dcterms:created>
  <dcterms:modified xsi:type="dcterms:W3CDTF">2022-04-20T22:07:58Z</dcterms:modified>
</cp:coreProperties>
</file>